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2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8" y="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8FC52-BF81-44C8-AA28-4543FA1FE839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64C85-7E41-4984-8D99-FC642FAFC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481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When testing, you set parameters you want to meet – so achieve X </a:t>
            </a:r>
            <a:r>
              <a:rPr lang="en-GB" dirty="0" err="1"/>
              <a:t>X</a:t>
            </a:r>
            <a:r>
              <a:rPr lang="en-GB" dirty="0"/>
              <a:t> and X and you have delivered a successful process.</a:t>
            </a:r>
          </a:p>
          <a:p>
            <a:r>
              <a:rPr lang="en-GB" dirty="0"/>
              <a:t>Plan the approach – choose the who, how, where, when etc.</a:t>
            </a:r>
          </a:p>
          <a:p>
            <a:r>
              <a:rPr lang="en-GB" dirty="0"/>
              <a:t>What is the approach?</a:t>
            </a:r>
            <a:br>
              <a:rPr lang="en-GB" dirty="0"/>
            </a:br>
            <a:r>
              <a:rPr lang="en-GB" dirty="0"/>
              <a:t>Who is delivering it?</a:t>
            </a:r>
          </a:p>
          <a:p>
            <a:r>
              <a:rPr lang="en-GB" dirty="0"/>
              <a:t>How will it be delivered?</a:t>
            </a:r>
            <a:br>
              <a:rPr lang="en-GB" dirty="0"/>
            </a:br>
            <a:r>
              <a:rPr lang="en-GB" dirty="0"/>
              <a:t>When?</a:t>
            </a:r>
          </a:p>
          <a:p>
            <a:r>
              <a:rPr lang="en-GB" dirty="0"/>
              <a:t>Where?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48728-3319-456A-961F-138F9556F6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25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417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564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361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62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27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45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DF5E5CB3-4CD5-6AE8-0885-F58B98154B23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Test the process</a:t>
            </a:r>
          </a:p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Developing a business process</a:t>
            </a:r>
            <a:endParaRPr kumimoji="0" lang="en-GB" sz="795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013F3CE6-57CC-796E-68D2-9D362D4AE029}"/>
              </a:ext>
            </a:extLst>
          </p:cNvPr>
          <p:cNvGraphicFramePr>
            <a:graphicFrameLocks noGrp="1"/>
          </p:cNvGraphicFramePr>
          <p:nvPr/>
        </p:nvGraphicFramePr>
        <p:xfrm>
          <a:off x="439702" y="1440130"/>
          <a:ext cx="11253718" cy="402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6859">
                  <a:extLst>
                    <a:ext uri="{9D8B030D-6E8A-4147-A177-3AD203B41FA5}">
                      <a16:colId xmlns:a16="http://schemas.microsoft.com/office/drawing/2014/main" val="3207601873"/>
                    </a:ext>
                  </a:extLst>
                </a:gridCol>
                <a:gridCol w="5626859">
                  <a:extLst>
                    <a:ext uri="{9D8B030D-6E8A-4147-A177-3AD203B41FA5}">
                      <a16:colId xmlns:a16="http://schemas.microsoft.com/office/drawing/2014/main" val="1540215038"/>
                    </a:ext>
                  </a:extLst>
                </a:gridCol>
              </a:tblGrid>
              <a:tr h="62088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58765"/>
                  </a:ext>
                </a:extLst>
              </a:tr>
              <a:tr h="6208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677926"/>
                  </a:ext>
                </a:extLst>
              </a:tr>
              <a:tr h="9211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3850815"/>
                  </a:ext>
                </a:extLst>
              </a:tr>
              <a:tr h="62088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297617"/>
                  </a:ext>
                </a:extLst>
              </a:tr>
              <a:tr h="62088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31974"/>
                  </a:ext>
                </a:extLst>
              </a:tr>
              <a:tr h="62088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4605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C3880BF-4529-EFFC-291A-FC56C48CC7EA}"/>
              </a:ext>
            </a:extLst>
          </p:cNvPr>
          <p:cNvSpPr txBox="1"/>
          <p:nvPr/>
        </p:nvSpPr>
        <p:spPr>
          <a:xfrm>
            <a:off x="439702" y="1583512"/>
            <a:ext cx="560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Parameter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59BFE6-81DC-866C-81DF-254AC5DC3292}"/>
              </a:ext>
            </a:extLst>
          </p:cNvPr>
          <p:cNvSpPr txBox="1"/>
          <p:nvPr/>
        </p:nvSpPr>
        <p:spPr>
          <a:xfrm>
            <a:off x="6102056" y="1583512"/>
            <a:ext cx="560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1DAD5D-1185-84F6-5918-93FD03D1C4BF}"/>
              </a:ext>
            </a:extLst>
          </p:cNvPr>
          <p:cNvSpPr txBox="1"/>
          <p:nvPr/>
        </p:nvSpPr>
        <p:spPr>
          <a:xfrm>
            <a:off x="439702" y="2216080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302F37-C154-042C-812E-240B80333688}"/>
              </a:ext>
            </a:extLst>
          </p:cNvPr>
          <p:cNvSpPr txBox="1"/>
          <p:nvPr/>
        </p:nvSpPr>
        <p:spPr>
          <a:xfrm>
            <a:off x="421194" y="2941580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0E7AFF-EFD1-59DD-FC77-AE7B461AC259}"/>
              </a:ext>
            </a:extLst>
          </p:cNvPr>
          <p:cNvSpPr txBox="1"/>
          <p:nvPr/>
        </p:nvSpPr>
        <p:spPr>
          <a:xfrm>
            <a:off x="421194" y="3752720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D727F-A774-528C-8607-A22BC98182DC}"/>
              </a:ext>
            </a:extLst>
          </p:cNvPr>
          <p:cNvSpPr txBox="1"/>
          <p:nvPr/>
        </p:nvSpPr>
        <p:spPr>
          <a:xfrm>
            <a:off x="421194" y="4394771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9C9B8B-51D3-5B9A-B42C-0DCE40BBFF47}"/>
              </a:ext>
            </a:extLst>
          </p:cNvPr>
          <p:cNvSpPr txBox="1"/>
          <p:nvPr/>
        </p:nvSpPr>
        <p:spPr>
          <a:xfrm>
            <a:off x="421194" y="5036822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33220E-62DA-7C44-1B81-45FD0FA7B548}"/>
              </a:ext>
            </a:extLst>
          </p:cNvPr>
          <p:cNvSpPr txBox="1"/>
          <p:nvPr/>
        </p:nvSpPr>
        <p:spPr>
          <a:xfrm>
            <a:off x="6049574" y="2075440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089C3F-8F28-8E9C-BBF8-477335E9A7D3}"/>
              </a:ext>
            </a:extLst>
          </p:cNvPr>
          <p:cNvSpPr txBox="1"/>
          <p:nvPr/>
        </p:nvSpPr>
        <p:spPr>
          <a:xfrm>
            <a:off x="6066561" y="2695359"/>
            <a:ext cx="5609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081798-1CE0-F771-F6DC-F4046A4B1BAD}"/>
              </a:ext>
            </a:extLst>
          </p:cNvPr>
          <p:cNvSpPr txBox="1"/>
          <p:nvPr/>
        </p:nvSpPr>
        <p:spPr>
          <a:xfrm>
            <a:off x="6083548" y="3629609"/>
            <a:ext cx="5609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3E93C4-DE2F-950D-C200-6BCC56FB6ADC}"/>
              </a:ext>
            </a:extLst>
          </p:cNvPr>
          <p:cNvSpPr txBox="1"/>
          <p:nvPr/>
        </p:nvSpPr>
        <p:spPr>
          <a:xfrm>
            <a:off x="6049574" y="4251115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00E700-5FDC-71AC-A597-A5AE01259EAB}"/>
              </a:ext>
            </a:extLst>
          </p:cNvPr>
          <p:cNvSpPr txBox="1"/>
          <p:nvPr/>
        </p:nvSpPr>
        <p:spPr>
          <a:xfrm>
            <a:off x="6066561" y="4866051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63B796-B3BA-7455-EF0B-EE15CAB1FC19}"/>
              </a:ext>
            </a:extLst>
          </p:cNvPr>
          <p:cNvSpPr txBox="1"/>
          <p:nvPr/>
        </p:nvSpPr>
        <p:spPr>
          <a:xfrm>
            <a:off x="439702" y="1034560"/>
            <a:ext cx="560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the testing approach</a:t>
            </a:r>
          </a:p>
        </p:txBody>
      </p:sp>
    </p:spTree>
    <p:extLst>
      <p:ext uri="{BB962C8B-B14F-4D97-AF65-F5344CB8AC3E}">
        <p14:creationId xmlns:p14="http://schemas.microsoft.com/office/powerpoint/2010/main" val="47651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 build="p"/>
      <p:bldP spid="17" grpId="0" build="p"/>
      <p:bldP spid="18" grpId="0"/>
      <p:bldP spid="19" grpId="0"/>
      <p:bldP spid="2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1</cp:revision>
  <dcterms:created xsi:type="dcterms:W3CDTF">2024-06-04T06:40:36Z</dcterms:created>
  <dcterms:modified xsi:type="dcterms:W3CDTF">2024-06-04T06:42:04Z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