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2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70200-125B-4AF4-9404-AC2F23ADA47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269B0-5E8B-40AF-A59F-17061381A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09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F48728-3319-456A-961F-138F9556F63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939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7663" y="1674367"/>
            <a:ext cx="9456673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054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12192000" y="0"/>
                </a:moveTo>
                <a:lnTo>
                  <a:pt x="0" y="0"/>
                </a:lnTo>
                <a:lnTo>
                  <a:pt x="0" y="1143000"/>
                </a:lnTo>
                <a:lnTo>
                  <a:pt x="12192000" y="1143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0" y="1143000"/>
                </a:moveTo>
                <a:lnTo>
                  <a:pt x="12192000" y="11430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1295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522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469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744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44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731" y="1575816"/>
            <a:ext cx="10638536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428" y="1850897"/>
            <a:ext cx="10661142" cy="468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65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-6095" y="0"/>
            <a:ext cx="12205335" cy="891397"/>
            <a:chOff x="-6095" y="0"/>
            <a:chExt cx="12205335" cy="1156335"/>
          </a:xfrm>
        </p:grpSpPr>
        <p:sp>
          <p:nvSpPr>
            <p:cNvPr id="5" name="object 5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121920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12192000" y="11430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0" y="1143000"/>
                  </a:moveTo>
                  <a:lnTo>
                    <a:pt x="12192000" y="1143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1295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DF5E5CB3-4CD5-6AE8-0885-F58B98154B23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Set out process fundamentals</a:t>
            </a:r>
          </a:p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Developing a business process</a:t>
            </a:r>
            <a:endParaRPr kumimoji="0" lang="en-GB" sz="795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04C0586A-23BB-92A3-2860-53D466CF6748}"/>
              </a:ext>
            </a:extLst>
          </p:cNvPr>
          <p:cNvGraphicFramePr>
            <a:graphicFrameLocks noGrp="1"/>
          </p:cNvGraphicFramePr>
          <p:nvPr/>
        </p:nvGraphicFramePr>
        <p:xfrm>
          <a:off x="315907" y="1095703"/>
          <a:ext cx="11371596" cy="5525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810">
                  <a:extLst>
                    <a:ext uri="{9D8B030D-6E8A-4147-A177-3AD203B41FA5}">
                      <a16:colId xmlns:a16="http://schemas.microsoft.com/office/drawing/2014/main" val="2798513543"/>
                    </a:ext>
                  </a:extLst>
                </a:gridCol>
                <a:gridCol w="6894786">
                  <a:extLst>
                    <a:ext uri="{9D8B030D-6E8A-4147-A177-3AD203B41FA5}">
                      <a16:colId xmlns:a16="http://schemas.microsoft.com/office/drawing/2014/main" val="367591428"/>
                    </a:ext>
                  </a:extLst>
                </a:gridCol>
              </a:tblGrid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57361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602416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853279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4284674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583749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7976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640282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470301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814580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89658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51384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468056B-1D31-10E9-21C2-A9F3760B15CE}"/>
              </a:ext>
            </a:extLst>
          </p:cNvPr>
          <p:cNvSpPr txBox="1"/>
          <p:nvPr/>
        </p:nvSpPr>
        <p:spPr>
          <a:xfrm>
            <a:off x="315907" y="1141840"/>
            <a:ext cx="4508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Questions to ask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AF834E-BCC7-D7BD-35FF-911E8929C613}"/>
              </a:ext>
            </a:extLst>
          </p:cNvPr>
          <p:cNvSpPr txBox="1"/>
          <p:nvPr/>
        </p:nvSpPr>
        <p:spPr>
          <a:xfrm>
            <a:off x="4824248" y="1142148"/>
            <a:ext cx="686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Response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BE6BA9-5B94-FD31-6EAF-2FA1766A3E43}"/>
              </a:ext>
            </a:extLst>
          </p:cNvPr>
          <p:cNvSpPr txBox="1"/>
          <p:nvPr/>
        </p:nvSpPr>
        <p:spPr>
          <a:xfrm>
            <a:off x="315907" y="1686642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is going to be involved in the process?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EEF0BE-BD8F-EB07-15D3-A508FE2A259F}"/>
              </a:ext>
            </a:extLst>
          </p:cNvPr>
          <p:cNvSpPr txBox="1"/>
          <p:nvPr/>
        </p:nvSpPr>
        <p:spPr>
          <a:xfrm>
            <a:off x="315905" y="2080004"/>
            <a:ext cx="450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is going to be providing inputs? What are these inputs?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3329BC-A90F-B918-3DFB-039ABE1BBB02}"/>
              </a:ext>
            </a:extLst>
          </p:cNvPr>
          <p:cNvSpPr txBox="1"/>
          <p:nvPr/>
        </p:nvSpPr>
        <p:spPr>
          <a:xfrm>
            <a:off x="315905" y="2592675"/>
            <a:ext cx="450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is going to be receiving outputs? What are these outputs?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14B24-6D2B-9223-E06F-5F0B48036813}"/>
              </a:ext>
            </a:extLst>
          </p:cNvPr>
          <p:cNvSpPr txBox="1"/>
          <p:nvPr/>
        </p:nvSpPr>
        <p:spPr>
          <a:xfrm>
            <a:off x="315904" y="3105346"/>
            <a:ext cx="450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volume of traffic are we expecting throughout the process?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9864CB-69BC-5292-A193-E46FEF9270D4}"/>
              </a:ext>
            </a:extLst>
          </p:cNvPr>
          <p:cNvSpPr txBox="1"/>
          <p:nvPr/>
        </p:nvSpPr>
        <p:spPr>
          <a:xfrm>
            <a:off x="315907" y="3696285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systems will be used / needed?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0DC873-740C-34DA-DDAB-E98497647135}"/>
              </a:ext>
            </a:extLst>
          </p:cNvPr>
          <p:cNvSpPr txBox="1"/>
          <p:nvPr/>
        </p:nvSpPr>
        <p:spPr>
          <a:xfrm>
            <a:off x="315905" y="4089647"/>
            <a:ext cx="450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key decisions will need to be made during the process run?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9D8F0A-37E0-27AE-E568-28ADF5278717}"/>
              </a:ext>
            </a:extLst>
          </p:cNvPr>
          <p:cNvSpPr txBox="1"/>
          <p:nvPr/>
        </p:nvSpPr>
        <p:spPr>
          <a:xfrm>
            <a:off x="315904" y="4674650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Will there be any KPIs or targets attached to this process?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C11E21-021F-62B6-9697-9C4DC140ABC1}"/>
              </a:ext>
            </a:extLst>
          </p:cNvPr>
          <p:cNvSpPr txBox="1"/>
          <p:nvPr/>
        </p:nvSpPr>
        <p:spPr>
          <a:xfrm>
            <a:off x="315904" y="6202647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Will controls need to be put in place now?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BAB208-3040-F583-1DD1-2E1874F9EEF1}"/>
              </a:ext>
            </a:extLst>
          </p:cNvPr>
          <p:cNvSpPr txBox="1"/>
          <p:nvPr/>
        </p:nvSpPr>
        <p:spPr>
          <a:xfrm>
            <a:off x="279946" y="5209209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will the entry point into the process look like?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F8B790-81E3-CAB8-5BF1-9D72FB762744}"/>
              </a:ext>
            </a:extLst>
          </p:cNvPr>
          <p:cNvSpPr txBox="1"/>
          <p:nvPr/>
        </p:nvSpPr>
        <p:spPr>
          <a:xfrm>
            <a:off x="315902" y="5705928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will the exit point out of the process look like?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6166D2-A506-6621-A7ED-FEDFE14C3F98}"/>
              </a:ext>
            </a:extLst>
          </p:cNvPr>
          <p:cNvSpPr txBox="1"/>
          <p:nvPr/>
        </p:nvSpPr>
        <p:spPr>
          <a:xfrm>
            <a:off x="4824243" y="1686642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37B03A-6712-C274-9497-B2BBBCB761CD}"/>
              </a:ext>
            </a:extLst>
          </p:cNvPr>
          <p:cNvSpPr txBox="1"/>
          <p:nvPr/>
        </p:nvSpPr>
        <p:spPr>
          <a:xfrm>
            <a:off x="4824241" y="2080004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CD4CA5-1109-CDDA-56EA-FE360B62C33E}"/>
              </a:ext>
            </a:extLst>
          </p:cNvPr>
          <p:cNvSpPr txBox="1"/>
          <p:nvPr/>
        </p:nvSpPr>
        <p:spPr>
          <a:xfrm>
            <a:off x="4824241" y="2592675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66AF06-8D2A-B7B0-269D-32E821C4C018}"/>
              </a:ext>
            </a:extLst>
          </p:cNvPr>
          <p:cNvSpPr txBox="1"/>
          <p:nvPr/>
        </p:nvSpPr>
        <p:spPr>
          <a:xfrm>
            <a:off x="4824240" y="3105346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6466EE-641A-2ADC-8C3E-5675FC37EF5A}"/>
              </a:ext>
            </a:extLst>
          </p:cNvPr>
          <p:cNvSpPr txBox="1"/>
          <p:nvPr/>
        </p:nvSpPr>
        <p:spPr>
          <a:xfrm>
            <a:off x="4788287" y="3604900"/>
            <a:ext cx="6863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CF2925-A3CE-8227-77FB-B13EBADE8709}"/>
              </a:ext>
            </a:extLst>
          </p:cNvPr>
          <p:cNvSpPr txBox="1"/>
          <p:nvPr/>
        </p:nvSpPr>
        <p:spPr>
          <a:xfrm>
            <a:off x="4824236" y="4179638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68939ED-92A4-B82C-66FE-B75027601608}"/>
              </a:ext>
            </a:extLst>
          </p:cNvPr>
          <p:cNvSpPr txBox="1"/>
          <p:nvPr/>
        </p:nvSpPr>
        <p:spPr>
          <a:xfrm>
            <a:off x="4824240" y="4674650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752FE6E-D4F1-F51E-E610-F8E7085659E1}"/>
              </a:ext>
            </a:extLst>
          </p:cNvPr>
          <p:cNvSpPr txBox="1"/>
          <p:nvPr/>
        </p:nvSpPr>
        <p:spPr>
          <a:xfrm>
            <a:off x="4824240" y="6202647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08BC39-246C-8062-DB37-85970B11A40A}"/>
              </a:ext>
            </a:extLst>
          </p:cNvPr>
          <p:cNvSpPr txBox="1"/>
          <p:nvPr/>
        </p:nvSpPr>
        <p:spPr>
          <a:xfrm>
            <a:off x="4788287" y="5179378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FED40B-2223-1AF8-3E05-D8D30BCDCB8C}"/>
              </a:ext>
            </a:extLst>
          </p:cNvPr>
          <p:cNvSpPr txBox="1"/>
          <p:nvPr/>
        </p:nvSpPr>
        <p:spPr>
          <a:xfrm>
            <a:off x="4824238" y="5705928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4316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1</cp:revision>
  <dcterms:created xsi:type="dcterms:W3CDTF">2024-06-04T06:31:29Z</dcterms:created>
  <dcterms:modified xsi:type="dcterms:W3CDTF">2024-06-04T06:38:26Z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