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11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265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11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2A5E95-C597-487F-934E-765AF91015FF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5EF8B9-667C-471E-8AE1-2E7ECEDACAF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1056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2FA8528-DD2E-49DF-8BED-43453928775A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86154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2E55B9-85AC-B95B-99FE-6F2722F388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5AD76D-17FC-3852-A15C-93D00DEA40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BBF24F-9CEE-F182-D1B9-98C0C1E7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5B6B6C-58CA-0620-227A-613C6A76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1BE444-580D-FBA1-A431-CF6854DD2F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502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FFDD2D-D00C-5BA3-8038-74B2F4F9D7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D13781-8084-2F36-CCF8-3E72FCC3D3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587EC-01A8-398F-EAF5-6EA51BF952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D44D0-7F77-69B7-EA86-72A3372867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14D64-D5A7-0E18-877B-0A1A22159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2919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7208A0D-8A3A-5866-1566-79825FDC9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3A14FD-DFAE-31D8-474D-0967A80B77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A2EA8B-5E60-3436-30A2-7A2254941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F34B2D-C621-81D3-EB9C-0BA376A3F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73F612-8564-4EAC-6744-ADF08A09E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04693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96361" y="1420891"/>
            <a:ext cx="7599279" cy="1074461"/>
          </a:xfrm>
        </p:spPr>
        <p:txBody>
          <a:bodyPr lIns="0" tIns="0" rIns="0" bIns="0"/>
          <a:lstStyle>
            <a:lvl1pPr>
              <a:defRPr sz="6982" b="1" i="0">
                <a:solidFill>
                  <a:schemeClr val="bg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28464" y="1894904"/>
            <a:ext cx="3599681" cy="21634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6" b="1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0"/>
            <a:ext cx="530352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753772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BFD564-9F24-ABFE-D0DF-2A5983563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D2B68D-EAA9-9899-0B84-17508851A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AFCABC-E740-6B4F-1F5B-64C0B9C36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E5D48-3F24-523E-EA35-2DDB727279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E37CEA-0B40-E6C9-A15A-25D2424FB2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87132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C1B4B-F4FE-80A5-1407-E7E8BD2DA6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E3EE72-CE3C-A47E-ECB4-B473F270E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816BE6-5983-C64B-70E4-6772A7EF55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CB2A0C-32A4-41FD-A8C0-C863EA6E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FA28DA-1BD1-DD47-F3FC-F1BAC8BFF5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0917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56ECBB-3147-A62F-2330-A559CD95B3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0203BC-0CC7-E57D-BA0E-6EE626425BE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8D7B10-EFCF-A8F7-92F5-81B1C3FD1C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E66904-4E2D-2952-2785-66EB012A80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4DD5A6-D11E-BF30-DAA4-A23767968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9FA4B4-02E1-4503-34DE-5B2FD548E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2738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AF4F2-9BC8-FDCC-0279-EC2D29DB0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179EB4-306A-D8FA-0935-3BB39DC5DD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578F875-FBCE-CCA4-70DC-097DBFD7C1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D3416FE-3BFF-4591-CCA9-52CC1038462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E0EADD-A758-4218-2D83-F08CAAF8F2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AF89A52-8513-2A70-E58E-476768E67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9C5116-B6F6-21FF-2F2A-E2E47931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ED63A92-BFB8-C6C6-F8D7-AE2BCE047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006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74454-1EC3-F5B7-0764-84176D302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EE08FB-0A57-0EA9-1DC5-DEA3A81F7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CAA5B1-3EAD-4ED8-432B-1F6CD12036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706D18-BF2C-73CB-58BC-6FE13FC901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8361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691B59F-8949-7FE1-52F2-D91D80D86F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35B010-B034-E168-404F-BCAC498DFC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DACE2-1C6A-1293-3F09-73CC9CFC93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7578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C34200-FC77-DA15-25A4-78922E9C25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7CD91-BFE9-A85E-6B71-59ACBA37A8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A10A44-C335-6EDE-3CCA-677191DBB4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1B2C65-B772-CAD1-B2A8-95DF1C0DF0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B8C2FD-5DBB-EFC6-F9F0-4179E45948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588D7F-A1C0-AABF-26BD-38EA9FC58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8833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D04564-3294-C5EC-E7D9-03BF250B6A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F8209-0C67-D59F-4906-9AE3EABF2C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D88D92-6C6E-60F0-9A91-C13768FE6F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C30A3E-5AED-C001-E808-770917E02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47F71C-E726-54FF-B5D6-AA5F1A1A6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BEDCBD-F360-100C-B9AE-52B6BD8D0B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758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FA67A5-426D-4342-754F-2E515F3941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4EBC80-3136-D482-E0F7-3CFA87534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19244-D3B1-88B7-D3B7-949871410C8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9686E-2290-4EFA-B65A-E2734D05DE78}" type="datetimeFigureOut">
              <a:rPr lang="en-GB" smtClean="0"/>
              <a:t>25/05/2024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1CBFD5-D664-C2E2-01DA-CE650A50B8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A40CBF-C8D1-2F61-7248-AC395622F5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046CD-A4CA-4521-949C-EFFB2B367FF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890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/>
          <p:nvPr/>
        </p:nvSpPr>
        <p:spPr>
          <a:xfrm>
            <a:off x="0" y="0"/>
            <a:ext cx="12192000" cy="914400"/>
          </a:xfrm>
          <a:custGeom>
            <a:avLst/>
            <a:gdLst/>
            <a:ahLst/>
            <a:cxnLst/>
            <a:rect l="l" t="t" r="r" b="b"/>
            <a:pathLst>
              <a:path w="10692130" h="1008380">
                <a:moveTo>
                  <a:pt x="10691749" y="0"/>
                </a:moveTo>
                <a:lnTo>
                  <a:pt x="10691749" y="0"/>
                </a:lnTo>
                <a:lnTo>
                  <a:pt x="0" y="0"/>
                </a:lnTo>
                <a:lnTo>
                  <a:pt x="0" y="6096"/>
                </a:lnTo>
                <a:lnTo>
                  <a:pt x="0" y="997458"/>
                </a:lnTo>
                <a:lnTo>
                  <a:pt x="0" y="1002792"/>
                </a:lnTo>
                <a:lnTo>
                  <a:pt x="0" y="1008126"/>
                </a:lnTo>
                <a:lnTo>
                  <a:pt x="6096" y="1008126"/>
                </a:lnTo>
                <a:lnTo>
                  <a:pt x="10686301" y="1008126"/>
                </a:lnTo>
                <a:lnTo>
                  <a:pt x="10691622" y="1008126"/>
                </a:lnTo>
                <a:lnTo>
                  <a:pt x="10691622" y="1002792"/>
                </a:lnTo>
                <a:lnTo>
                  <a:pt x="10691749" y="1002792"/>
                </a:lnTo>
                <a:lnTo>
                  <a:pt x="10691749" y="0"/>
                </a:lnTo>
                <a:close/>
              </a:path>
            </a:pathLst>
          </a:custGeom>
          <a:solidFill>
            <a:srgbClr val="002060"/>
          </a:solidFill>
        </p:spPr>
        <p:txBody>
          <a:bodyPr wrap="square" lIns="0" tIns="0" rIns="0" bIns="0" rtlCol="0"/>
          <a:lstStyle/>
          <a:p>
            <a:pPr marL="0" marR="0" lvl="0" indent="0" algn="l" defTabSz="8291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632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F9DFF536-E8C4-0F39-F74F-DCDDAA41325E}"/>
              </a:ext>
            </a:extLst>
          </p:cNvPr>
          <p:cNvSpPr txBox="1">
            <a:spLocks/>
          </p:cNvSpPr>
          <p:nvPr/>
        </p:nvSpPr>
        <p:spPr>
          <a:xfrm>
            <a:off x="198168" y="78149"/>
            <a:ext cx="8363478" cy="752773"/>
          </a:xfrm>
          <a:prstGeom prst="rect">
            <a:avLst/>
          </a:prstGeom>
        </p:spPr>
        <p:txBody>
          <a:bodyPr vert="horz" lIns="72726" tIns="36363" rIns="72726" bIns="36363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727272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j-ea"/>
                <a:cs typeface="+mj-cs"/>
              </a:rPr>
              <a:t>Value, non-value &amp; non-value add but necessary data collection</a:t>
            </a:r>
            <a:endParaRPr kumimoji="0" lang="en-GB" sz="795" b="1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j-ea"/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BC08D70-52A3-D78C-9A1B-D3D9572F5122}"/>
              </a:ext>
            </a:extLst>
          </p:cNvPr>
          <p:cNvSpPr txBox="1"/>
          <p:nvPr/>
        </p:nvSpPr>
        <p:spPr>
          <a:xfrm>
            <a:off x="318305" y="1720179"/>
            <a:ext cx="3570790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4270C82-F9A5-49B3-4378-3910532A4466}"/>
              </a:ext>
            </a:extLst>
          </p:cNvPr>
          <p:cNvSpPr/>
          <p:nvPr/>
        </p:nvSpPr>
        <p:spPr>
          <a:xfrm>
            <a:off x="318304" y="1246087"/>
            <a:ext cx="3646025" cy="525309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B44043-AECA-C729-1C98-36D05AEA24C5}"/>
              </a:ext>
            </a:extLst>
          </p:cNvPr>
          <p:cNvSpPr txBox="1"/>
          <p:nvPr/>
        </p:nvSpPr>
        <p:spPr>
          <a:xfrm>
            <a:off x="1489516" y="1282183"/>
            <a:ext cx="1303599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Value add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EAB5C57-2F50-861E-915B-A57971DD5D54}"/>
              </a:ext>
            </a:extLst>
          </p:cNvPr>
          <p:cNvSpPr/>
          <p:nvPr/>
        </p:nvSpPr>
        <p:spPr>
          <a:xfrm>
            <a:off x="4272987" y="1246087"/>
            <a:ext cx="3646025" cy="525309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27D3CEC-A737-F384-ECF9-683D241F7F41}"/>
              </a:ext>
            </a:extLst>
          </p:cNvPr>
          <p:cNvSpPr txBox="1"/>
          <p:nvPr/>
        </p:nvSpPr>
        <p:spPr>
          <a:xfrm>
            <a:off x="5214395" y="1282183"/>
            <a:ext cx="1655180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Non-Value add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887E1FF-2289-0F82-C935-2ACC9D745C76}"/>
              </a:ext>
            </a:extLst>
          </p:cNvPr>
          <p:cNvSpPr/>
          <p:nvPr/>
        </p:nvSpPr>
        <p:spPr>
          <a:xfrm>
            <a:off x="8174138" y="1246087"/>
            <a:ext cx="3646025" cy="5253098"/>
          </a:xfrm>
          <a:prstGeom prst="rect">
            <a:avLst/>
          </a:prstGeom>
          <a:noFill/>
          <a:ln w="19050">
            <a:solidFill>
              <a:srgbClr val="00206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AA4BF19-6D5E-9201-3ED4-DA1F624D8234}"/>
              </a:ext>
            </a:extLst>
          </p:cNvPr>
          <p:cNvSpPr txBox="1"/>
          <p:nvPr/>
        </p:nvSpPr>
        <p:spPr>
          <a:xfrm>
            <a:off x="8621570" y="1282183"/>
            <a:ext cx="2700521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6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Non-Value add but necessary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8CB696D-0095-CA7C-04B6-5AB46FF75108}"/>
              </a:ext>
            </a:extLst>
          </p:cNvPr>
          <p:cNvSpPr txBox="1"/>
          <p:nvPr/>
        </p:nvSpPr>
        <p:spPr>
          <a:xfrm>
            <a:off x="4219455" y="1720179"/>
            <a:ext cx="3646025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111CB3-AC27-2962-2134-B5C176067FFB}"/>
              </a:ext>
            </a:extLst>
          </p:cNvPr>
          <p:cNvSpPr txBox="1"/>
          <p:nvPr/>
        </p:nvSpPr>
        <p:spPr>
          <a:xfrm>
            <a:off x="8174138" y="1720178"/>
            <a:ext cx="3545229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  <a:p>
            <a:pPr marL="377190" marR="44069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1600" b="0" i="0" u="none" strike="noStrike" kern="1200" cap="none" spc="-2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Calibri"/>
              </a:rPr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931474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/>
      <p:bldP spid="12" grpId="0" animBg="1"/>
      <p:bldP spid="14" grpId="0"/>
      <p:bldP spid="19" grpId="0" animBg="1"/>
      <p:bldP spid="21" grpId="0"/>
      <p:bldP spid="2" grpId="0"/>
      <p:bldP spid="5" grpId="0"/>
    </p:bld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</Words>
  <Application>Microsoft Office PowerPoint</Application>
  <PresentationFormat>Widescreen</PresentationFormat>
  <Paragraphs>20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Company>Bryan Cave Leighton Paisner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Chapman</dc:creator>
  <cp:lastModifiedBy>Robert Chapman</cp:lastModifiedBy>
  <cp:revision>2</cp:revision>
  <dcterms:created xsi:type="dcterms:W3CDTF">2024-04-27T08:08:40Z</dcterms:created>
  <dcterms:modified xsi:type="dcterms:W3CDTF">2024-05-25T14:07:07Z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ustomFooter">
    <vt:lpwstr>Unprofiled document</vt:lpwstr>
  </property>
  <property fmtid="{D5CDD505-2E9C-101B-9397-08002B2CF9AE}" pid="3" name="DocIdFormat">
    <vt:lpwstr/>
  </property>
  <property fmtid="{D5CDD505-2E9C-101B-9397-08002B2CF9AE}" pid="4" name="Keywords">
    <vt:lpwstr>Unprofiled document</vt:lpwstr>
  </property>
  <property fmtid="{D5CDD505-2E9C-101B-9397-08002B2CF9AE}" pid="5" name="LastEdit">
    <vt:lpwstr/>
  </property>
  <property fmtid="{D5CDD505-2E9C-101B-9397-08002B2CF9AE}" pid="6" name="VersionCreated">
    <vt:lpwstr/>
  </property>
  <property fmtid="{D5CDD505-2E9C-101B-9397-08002B2CF9AE}" pid="7" name="CreateDate">
    <vt:lpwstr/>
  </property>
</Properties>
</file>