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A5E95-C597-487F-934E-765AF91015FF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EF8B9-667C-471E-8AE1-2E7ECEDAC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0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FA8528-DD2E-49DF-8BED-4345392877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15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55B9-85AC-B95B-99FE-6F2722F38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AD76D-17FC-3852-A15C-93D00DEA4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BF24F-9CEE-F182-D1B9-98C0C1E7D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B6B6C-58CA-0620-227A-613C6A76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BE444-580D-FBA1-A431-CF6854DD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0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DD2D-D00C-5BA3-8038-74B2F4F9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13781-8084-2F36-CCF8-3E72FCC3D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587EC-01A8-398F-EAF5-6EA51BF95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D44D0-7F77-69B7-EA86-72A33728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4D64-D5A7-0E18-877B-0A1A2215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91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208A0D-8A3A-5866-1566-79825FDC9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A14FD-DFAE-31D8-474D-0967A80B7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2EA8B-5E60-3436-30A2-7A225494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34B2D-C621-81D3-EB9C-0BA376A3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3F612-8564-4EAC-6744-ADF08A09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469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6361" y="1420891"/>
            <a:ext cx="7599279" cy="1074461"/>
          </a:xfrm>
        </p:spPr>
        <p:txBody>
          <a:bodyPr lIns="0" tIns="0" rIns="0" bIns="0"/>
          <a:lstStyle>
            <a:lvl1pPr>
              <a:defRPr sz="6982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28464" y="1894904"/>
            <a:ext cx="3599681" cy="2163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6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377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FD564-9F24-ABFE-D0DF-2A598356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2B68D-EAA9-9899-0B84-17508851A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FCABC-E740-6B4F-1F5B-64C0B9C3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E5D48-3F24-523E-EA35-2DDB7272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37CEA-0B40-E6C9-A15A-25D2424F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71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1B4B-F4FE-80A5-1407-E7E8BD2D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3EE72-CE3C-A47E-ECB4-B473F270E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16BE6-5983-C64B-70E4-6772A7EF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B2A0C-32A4-41FD-A8C0-C863EA6E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A28DA-1BD1-DD47-F3FC-F1BAC8BF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91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6ECBB-3147-A62F-2330-A559CD95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203BC-0CC7-E57D-BA0E-6EE626425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7B10-EFCF-A8F7-92F5-81B1C3FD1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66904-4E2D-2952-2785-66EB012A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DD5A6-D11E-BF30-DAA4-A2376796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FA4B4-02E1-4503-34DE-5B2FD548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7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F4F2-9BC8-FDCC-0279-EC2D29DB0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9EB4-306A-D8FA-0935-3BB39DC5D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8F875-FBCE-CCA4-70DC-097DBFD7C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416FE-3BFF-4591-CCA9-52CC10384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0EADD-A758-4218-2D83-F08CAAF8F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F89A52-8513-2A70-E58E-476768E67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9C5116-B6F6-21FF-2F2A-E2E47931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D63A92-BFB8-C6C6-F8D7-AE2BCE04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74454-1EC3-F5B7-0764-84176D30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E08FB-0A57-0EA9-1DC5-DEA3A81F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AA5B1-3EAD-4ED8-432B-1F6CD120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706D18-BF2C-73CB-58BC-6FE13FC90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36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91B59F-8949-7FE1-52F2-D91D80D86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5B010-B034-E168-404F-BCAC498D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DACE2-1C6A-1293-3F09-73CC9CFC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57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4200-FC77-DA15-25A4-78922E9C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7CD91-BFE9-A85E-6B71-59ACBA37A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10A44-C335-6EDE-3CCA-677191DBB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B2C65-B772-CAD1-B2A8-95DF1C0D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8C2FD-5DBB-EFC6-F9F0-4179E4594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88D7F-A1C0-AABF-26BD-38EA9FC5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88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04564-3294-C5EC-E7D9-03BF250B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F8209-0C67-D59F-4906-9AE3EABF2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D88D92-6C6E-60F0-9A91-C13768FE6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30A3E-5AED-C001-E808-770917E0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7F71C-E726-54FF-B5D6-AA5F1A1A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EDCBD-F360-100C-B9AE-52B6BD8D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A67A5-426D-4342-754F-2E515F394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EBC80-3136-D482-E0F7-3CFA87534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9244-D3B1-88B7-D3B7-949871410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686E-2290-4EFA-B65A-E2734D05DE7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FD5-D664-C2E2-01DA-CE650A50B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40CBF-C8D1-2F61-7248-AC395622F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46CD-A4CA-4521-949C-EFFB2B367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0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12192000" cy="914400"/>
          </a:xfrm>
          <a:custGeom>
            <a:avLst/>
            <a:gdLst/>
            <a:ahLst/>
            <a:cxnLst/>
            <a:rect l="l" t="t" r="r" b="b"/>
            <a:pathLst>
              <a:path w="10692130" h="1008380">
                <a:moveTo>
                  <a:pt x="10691749" y="0"/>
                </a:moveTo>
                <a:lnTo>
                  <a:pt x="10691749" y="0"/>
                </a:lnTo>
                <a:lnTo>
                  <a:pt x="0" y="0"/>
                </a:lnTo>
                <a:lnTo>
                  <a:pt x="0" y="6096"/>
                </a:lnTo>
                <a:lnTo>
                  <a:pt x="0" y="997458"/>
                </a:lnTo>
                <a:lnTo>
                  <a:pt x="0" y="1002792"/>
                </a:lnTo>
                <a:lnTo>
                  <a:pt x="0" y="1008126"/>
                </a:lnTo>
                <a:lnTo>
                  <a:pt x="6096" y="1008126"/>
                </a:lnTo>
                <a:lnTo>
                  <a:pt x="10686301" y="1008126"/>
                </a:lnTo>
                <a:lnTo>
                  <a:pt x="10691622" y="1008126"/>
                </a:lnTo>
                <a:lnTo>
                  <a:pt x="10691622" y="1002792"/>
                </a:lnTo>
                <a:lnTo>
                  <a:pt x="10691749" y="1002792"/>
                </a:lnTo>
                <a:lnTo>
                  <a:pt x="10691749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pPr marL="0" marR="0" lvl="0" indent="0" algn="l" defTabSz="829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9DFF536-E8C4-0F39-F74F-DCDDAA41325E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Value, non-value &amp; non-value add but necessary data collection</a:t>
            </a:r>
            <a:endParaRPr kumimoji="0" lang="en-GB" sz="795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C08D70-52A3-D78C-9A1B-D3D9572F5122}"/>
              </a:ext>
            </a:extLst>
          </p:cNvPr>
          <p:cNvSpPr txBox="1"/>
          <p:nvPr/>
        </p:nvSpPr>
        <p:spPr>
          <a:xfrm>
            <a:off x="318305" y="1720179"/>
            <a:ext cx="35707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70C82-F9A5-49B3-4378-3910532A4466}"/>
              </a:ext>
            </a:extLst>
          </p:cNvPr>
          <p:cNvSpPr/>
          <p:nvPr/>
        </p:nvSpPr>
        <p:spPr>
          <a:xfrm>
            <a:off x="318304" y="1246087"/>
            <a:ext cx="3646025" cy="525309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B44043-AECA-C729-1C98-36D05AEA24C5}"/>
              </a:ext>
            </a:extLst>
          </p:cNvPr>
          <p:cNvSpPr txBox="1"/>
          <p:nvPr/>
        </p:nvSpPr>
        <p:spPr>
          <a:xfrm>
            <a:off x="1489516" y="1282183"/>
            <a:ext cx="13035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 add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AB5C57-2F50-861E-915B-A57971DD5D54}"/>
              </a:ext>
            </a:extLst>
          </p:cNvPr>
          <p:cNvSpPr/>
          <p:nvPr/>
        </p:nvSpPr>
        <p:spPr>
          <a:xfrm>
            <a:off x="4272987" y="1246087"/>
            <a:ext cx="3646025" cy="525309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7D3CEC-A737-F384-ECF9-683D241F7F41}"/>
              </a:ext>
            </a:extLst>
          </p:cNvPr>
          <p:cNvSpPr txBox="1"/>
          <p:nvPr/>
        </p:nvSpPr>
        <p:spPr>
          <a:xfrm>
            <a:off x="5214395" y="1282183"/>
            <a:ext cx="16551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Non-Value add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87E1FF-2289-0F82-C935-2ACC9D745C76}"/>
              </a:ext>
            </a:extLst>
          </p:cNvPr>
          <p:cNvSpPr/>
          <p:nvPr/>
        </p:nvSpPr>
        <p:spPr>
          <a:xfrm>
            <a:off x="8174138" y="1246087"/>
            <a:ext cx="3646025" cy="525309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A4BF19-6D5E-9201-3ED4-DA1F624D8234}"/>
              </a:ext>
            </a:extLst>
          </p:cNvPr>
          <p:cNvSpPr txBox="1"/>
          <p:nvPr/>
        </p:nvSpPr>
        <p:spPr>
          <a:xfrm>
            <a:off x="8621570" y="1282183"/>
            <a:ext cx="270052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Non-Value add but necessary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B696D-0095-CA7C-04B6-5AB46FF75108}"/>
              </a:ext>
            </a:extLst>
          </p:cNvPr>
          <p:cNvSpPr txBox="1"/>
          <p:nvPr/>
        </p:nvSpPr>
        <p:spPr>
          <a:xfrm>
            <a:off x="4219455" y="1720179"/>
            <a:ext cx="36460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111CB3-AC27-2962-2134-B5C176067FFB}"/>
              </a:ext>
            </a:extLst>
          </p:cNvPr>
          <p:cNvSpPr txBox="1"/>
          <p:nvPr/>
        </p:nvSpPr>
        <p:spPr>
          <a:xfrm>
            <a:off x="8174138" y="1720178"/>
            <a:ext cx="354522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  <a:p>
            <a:pPr marL="377190" marR="44069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3147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12" grpId="0" animBg="1"/>
      <p:bldP spid="14" grpId="0"/>
      <p:bldP spid="19" grpId="0" animBg="1"/>
      <p:bldP spid="21" grpId="0"/>
      <p:bldP spid="2" grpId="0"/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2</cp:revision>
  <dcterms:created xsi:type="dcterms:W3CDTF">2024-04-27T08:08:40Z</dcterms:created>
  <dcterms:modified xsi:type="dcterms:W3CDTF">2024-05-25T14:07:07Z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