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82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11" autoAdjust="0"/>
  </p:normalViewPr>
  <p:slideViewPr>
    <p:cSldViewPr snapToGrid="0">
      <p:cViewPr varScale="1">
        <p:scale>
          <a:sx n="106" d="100"/>
          <a:sy n="106" d="100"/>
        </p:scale>
        <p:origin x="9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2F69F-D06C-495D-9C1E-0659D18F51E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D4DDD-3A6F-49A6-B662-7FF9DB6DF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675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Used to see how standardized processes already are, indicating whether or not they </a:t>
            </a:r>
            <a:r>
              <a:rPr lang="en-GB"/>
              <a:t>require further work</a:t>
            </a:r>
          </a:p>
          <a:p>
            <a:r>
              <a:rPr lang="en-GB" dirty="0"/>
              <a:t>Scoring works as follows: 1 – 5 on how standardized the process is. 1 indicates no standardization, lots of work required….5 indicates no work to standardize is required etc.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A8528-DD2E-49DF-8BED-43453928775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34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E55B9-85AC-B95B-99FE-6F2722F38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5AD76D-17FC-3852-A15C-93D00DEA4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BF24F-9CEE-F182-D1B9-98C0C1E7D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B6B6C-58CA-0620-227A-613C6A76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BE444-580D-FBA1-A431-CF6854DD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40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DD2D-D00C-5BA3-8038-74B2F4F9D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13781-8084-2F36-CCF8-3E72FCC3D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587EC-01A8-398F-EAF5-6EA51BF95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D44D0-7F77-69B7-EA86-72A337286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14D64-D5A7-0E18-877B-0A1A2215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05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208A0D-8A3A-5866-1566-79825FDC9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3A14FD-DFAE-31D8-474D-0967A80B7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2EA8B-5E60-3436-30A2-7A2254941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34B2D-C621-81D3-EB9C-0BA376A3F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3F612-8564-4EAC-6744-ADF08A09E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767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6361" y="1420891"/>
            <a:ext cx="7599279" cy="1074461"/>
          </a:xfrm>
        </p:spPr>
        <p:txBody>
          <a:bodyPr lIns="0" tIns="0" rIns="0" bIns="0"/>
          <a:lstStyle>
            <a:lvl1pPr>
              <a:defRPr sz="6982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28464" y="1894904"/>
            <a:ext cx="3599681" cy="2163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6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026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FD564-9F24-ABFE-D0DF-2A598356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2B68D-EAA9-9899-0B84-17508851A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FCABC-E740-6B4F-1F5B-64C0B9C36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E5D48-3F24-523E-EA35-2DDB72727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37CEA-0B40-E6C9-A15A-25D2424F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4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C1B4B-F4FE-80A5-1407-E7E8BD2DA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3EE72-CE3C-A47E-ECB4-B473F270E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16BE6-5983-C64B-70E4-6772A7EF5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B2A0C-32A4-41FD-A8C0-C863EA6EE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A28DA-1BD1-DD47-F3FC-F1BAC8BF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62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6ECBB-3147-A62F-2330-A559CD95B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203BC-0CC7-E57D-BA0E-6EE626425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D7B10-EFCF-A8F7-92F5-81B1C3FD1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66904-4E2D-2952-2785-66EB012A8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DD5A6-D11E-BF30-DAA4-A2376796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FA4B4-02E1-4503-34DE-5B2FD548E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69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F4F2-9BC8-FDCC-0279-EC2D29DB0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9EB4-306A-D8FA-0935-3BB39DC5D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8F875-FBCE-CCA4-70DC-097DBFD7C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416FE-3BFF-4591-CCA9-52CC10384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0EADD-A758-4218-2D83-F08CAAF8F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F89A52-8513-2A70-E58E-476768E67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9C5116-B6F6-21FF-2F2A-E2E47931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D63A92-BFB8-C6C6-F8D7-AE2BCE04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5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74454-1EC3-F5B7-0764-84176D302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EE08FB-0A57-0EA9-1DC5-DEA3A81F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CAA5B1-3EAD-4ED8-432B-1F6CD120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706D18-BF2C-73CB-58BC-6FE13FC90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749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91B59F-8949-7FE1-52F2-D91D80D86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35B010-B034-E168-404F-BCAC498DF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DACE2-1C6A-1293-3F09-73CC9CFC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96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34200-FC77-DA15-25A4-78922E9C2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7CD91-BFE9-A85E-6B71-59ACBA37A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A10A44-C335-6EDE-3CCA-677191DBB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B2C65-B772-CAD1-B2A8-95DF1C0DF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8C2FD-5DBB-EFC6-F9F0-4179E4594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588D7F-A1C0-AABF-26BD-38EA9FC5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139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04564-3294-C5EC-E7D9-03BF250B6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F8209-0C67-D59F-4906-9AE3EABF2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88D92-6C6E-60F0-9A91-C13768FE6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30A3E-5AED-C001-E808-770917E02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7F71C-E726-54FF-B5D6-AA5F1A1A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EDCBD-F360-100C-B9AE-52B6BD8D0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61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FA67A5-426D-4342-754F-2E515F394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EBC80-3136-D482-E0F7-3CFA87534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19244-D3B1-88B7-D3B7-949871410C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FD5-D664-C2E2-01DA-CE650A50B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40CBF-C8D1-2F61-7248-AC395622F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52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12192000" cy="914400"/>
          </a:xfrm>
          <a:custGeom>
            <a:avLst/>
            <a:gdLst/>
            <a:ahLst/>
            <a:cxnLst/>
            <a:rect l="l" t="t" r="r" b="b"/>
            <a:pathLst>
              <a:path w="10692130" h="1008380">
                <a:moveTo>
                  <a:pt x="10691749" y="0"/>
                </a:moveTo>
                <a:lnTo>
                  <a:pt x="10691749" y="0"/>
                </a:lnTo>
                <a:lnTo>
                  <a:pt x="0" y="0"/>
                </a:lnTo>
                <a:lnTo>
                  <a:pt x="0" y="6096"/>
                </a:lnTo>
                <a:lnTo>
                  <a:pt x="0" y="997458"/>
                </a:lnTo>
                <a:lnTo>
                  <a:pt x="0" y="1002792"/>
                </a:lnTo>
                <a:lnTo>
                  <a:pt x="0" y="1008126"/>
                </a:lnTo>
                <a:lnTo>
                  <a:pt x="6096" y="1008126"/>
                </a:lnTo>
                <a:lnTo>
                  <a:pt x="10686301" y="1008126"/>
                </a:lnTo>
                <a:lnTo>
                  <a:pt x="10691622" y="1008126"/>
                </a:lnTo>
                <a:lnTo>
                  <a:pt x="10691622" y="1002792"/>
                </a:lnTo>
                <a:lnTo>
                  <a:pt x="10691749" y="1002792"/>
                </a:lnTo>
                <a:lnTo>
                  <a:pt x="10691749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pPr marL="0" marR="0" lvl="0" indent="0" algn="l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14BD74A-F8E4-D077-1067-DCDDE2643CD7}"/>
              </a:ext>
            </a:extLst>
          </p:cNvPr>
          <p:cNvSpPr txBox="1">
            <a:spLocks/>
          </p:cNvSpPr>
          <p:nvPr/>
        </p:nvSpPr>
        <p:spPr>
          <a:xfrm>
            <a:off x="198168" y="78149"/>
            <a:ext cx="8363478" cy="752773"/>
          </a:xfrm>
          <a:prstGeom prst="rect">
            <a:avLst/>
          </a:prstGeom>
        </p:spPr>
        <p:txBody>
          <a:bodyPr vert="horz" lIns="72726" tIns="36363" rIns="72726" bIns="36363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Standardizing of processes questioning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D0231A1F-9222-2785-6662-F6BA916717C4}"/>
              </a:ext>
            </a:extLst>
          </p:cNvPr>
          <p:cNvGraphicFramePr>
            <a:graphicFrameLocks noGrp="1"/>
          </p:cNvGraphicFramePr>
          <p:nvPr/>
        </p:nvGraphicFramePr>
        <p:xfrm>
          <a:off x="300966" y="1519047"/>
          <a:ext cx="11373450" cy="51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150">
                  <a:extLst>
                    <a:ext uri="{9D8B030D-6E8A-4147-A177-3AD203B41FA5}">
                      <a16:colId xmlns:a16="http://schemas.microsoft.com/office/drawing/2014/main" val="773793379"/>
                    </a:ext>
                  </a:extLst>
                </a:gridCol>
                <a:gridCol w="6409107">
                  <a:extLst>
                    <a:ext uri="{9D8B030D-6E8A-4147-A177-3AD203B41FA5}">
                      <a16:colId xmlns:a16="http://schemas.microsoft.com/office/drawing/2014/main" val="1159039117"/>
                    </a:ext>
                  </a:extLst>
                </a:gridCol>
                <a:gridCol w="1173193">
                  <a:extLst>
                    <a:ext uri="{9D8B030D-6E8A-4147-A177-3AD203B41FA5}">
                      <a16:colId xmlns:a16="http://schemas.microsoft.com/office/drawing/2014/main" val="3621279857"/>
                    </a:ext>
                  </a:extLst>
                </a:gridCol>
              </a:tblGrid>
              <a:tr h="6490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949936"/>
                  </a:ext>
                </a:extLst>
              </a:tr>
              <a:tr h="6490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570007"/>
                  </a:ext>
                </a:extLst>
              </a:tr>
              <a:tr h="64903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778342"/>
                  </a:ext>
                </a:extLst>
              </a:tr>
              <a:tr h="64903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840143"/>
                  </a:ext>
                </a:extLst>
              </a:tr>
              <a:tr h="64903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043371"/>
                  </a:ext>
                </a:extLst>
              </a:tr>
              <a:tr h="64903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108845"/>
                  </a:ext>
                </a:extLst>
              </a:tr>
              <a:tr h="64903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303219"/>
                  </a:ext>
                </a:extLst>
              </a:tr>
              <a:tr h="6490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88207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A81DC69-FC44-1B4A-C13F-A6348017809A}"/>
              </a:ext>
            </a:extLst>
          </p:cNvPr>
          <p:cNvSpPr txBox="1"/>
          <p:nvPr/>
        </p:nvSpPr>
        <p:spPr>
          <a:xfrm>
            <a:off x="300966" y="1519047"/>
            <a:ext cx="378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Question about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864EFB-6944-CE32-729C-D608F2A6EB59}"/>
              </a:ext>
            </a:extLst>
          </p:cNvPr>
          <p:cNvSpPr txBox="1"/>
          <p:nvPr/>
        </p:nvSpPr>
        <p:spPr>
          <a:xfrm>
            <a:off x="5412596" y="1519046"/>
            <a:ext cx="378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Response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BD2079-B06B-DC3E-C0FD-FDECB58C7894}"/>
              </a:ext>
            </a:extLst>
          </p:cNvPr>
          <p:cNvSpPr txBox="1"/>
          <p:nvPr/>
        </p:nvSpPr>
        <p:spPr>
          <a:xfrm>
            <a:off x="10524227" y="1530548"/>
            <a:ext cx="1136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Score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E479842-BD92-914B-DBEB-967E759B1E90}"/>
              </a:ext>
            </a:extLst>
          </p:cNvPr>
          <p:cNvSpPr txBox="1"/>
          <p:nvPr/>
        </p:nvSpPr>
        <p:spPr>
          <a:xfrm>
            <a:off x="6136251" y="928520"/>
            <a:ext cx="56301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Score key: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= No standardization at all. A lot of work is required here.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  5 = Process completely standardized. No work required here.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17402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5</cp:revision>
  <dcterms:created xsi:type="dcterms:W3CDTF">2024-04-03T18:07:50Z</dcterms:created>
  <dcterms:modified xsi:type="dcterms:W3CDTF">2024-05-25T14:22:13Z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>03.04.24</vt:lpwstr>
  </property>
  <property fmtid="{D5CDD505-2E9C-101B-9397-08002B2CF9AE}" pid="6" name="VersionCreated">
    <vt:lpwstr/>
  </property>
  <property fmtid="{D5CDD505-2E9C-101B-9397-08002B2CF9AE}" pid="7" name="CreateDate">
    <vt:lpwstr/>
  </property>
</Properties>
</file>