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735"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6" d="100"/>
          <a:sy n="106" d="100"/>
        </p:scale>
        <p:origin x="96" y="2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ADF6FDF-A90D-4A6C-A445-078CFBB64198}" type="datetimeFigureOut">
              <a:rPr lang="en-GB" smtClean="0"/>
              <a:t>25/05/2024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2BD749-B900-4838-9257-A0DEF39AA07A}" type="slidenum">
              <a:rPr lang="en-GB" smtClean="0"/>
              <a:t>‹#›</a:t>
            </a:fld>
            <a:endParaRPr lang="en-GB"/>
          </a:p>
        </p:txBody>
      </p:sp>
    </p:spTree>
    <p:extLst>
      <p:ext uri="{BB962C8B-B14F-4D97-AF65-F5344CB8AC3E}">
        <p14:creationId xmlns:p14="http://schemas.microsoft.com/office/powerpoint/2010/main" val="12001932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Now say, see attached resource to run through this exercise yourself if needed</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2FA8528-DD2E-49DF-8BED-43453928775A}"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985057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6AC97F-82CA-E01D-6D6F-6D123961CAD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091E0E21-D670-86B1-D624-B8BB80D560B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DD073DA4-A860-24D6-AA61-D1191DDCCA48}"/>
              </a:ext>
            </a:extLst>
          </p:cNvPr>
          <p:cNvSpPr>
            <a:spLocks noGrp="1"/>
          </p:cNvSpPr>
          <p:nvPr>
            <p:ph type="dt" sz="half" idx="10"/>
          </p:nvPr>
        </p:nvSpPr>
        <p:spPr/>
        <p:txBody>
          <a:bodyPr/>
          <a:lstStyle/>
          <a:p>
            <a:fld id="{596706F7-3913-4588-9B23-99295143D5AE}" type="datetimeFigureOut">
              <a:rPr lang="en-GB" smtClean="0"/>
              <a:t>25/05/2024</a:t>
            </a:fld>
            <a:endParaRPr lang="en-GB"/>
          </a:p>
        </p:txBody>
      </p:sp>
      <p:sp>
        <p:nvSpPr>
          <p:cNvPr id="5" name="Footer Placeholder 4">
            <a:extLst>
              <a:ext uri="{FF2B5EF4-FFF2-40B4-BE49-F238E27FC236}">
                <a16:creationId xmlns:a16="http://schemas.microsoft.com/office/drawing/2014/main" id="{4DED116A-21F0-6DFB-2B54-82A5BF92D91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5169C23-CA62-F932-4D8C-A73D707884F0}"/>
              </a:ext>
            </a:extLst>
          </p:cNvPr>
          <p:cNvSpPr>
            <a:spLocks noGrp="1"/>
          </p:cNvSpPr>
          <p:nvPr>
            <p:ph type="sldNum" sz="quarter" idx="12"/>
          </p:nvPr>
        </p:nvSpPr>
        <p:spPr/>
        <p:txBody>
          <a:bodyPr/>
          <a:lstStyle/>
          <a:p>
            <a:fld id="{C0F4002A-4BAD-44E4-8495-BE62D9477846}" type="slidenum">
              <a:rPr lang="en-GB" smtClean="0"/>
              <a:t>‹#›</a:t>
            </a:fld>
            <a:endParaRPr lang="en-GB"/>
          </a:p>
        </p:txBody>
      </p:sp>
    </p:spTree>
    <p:extLst>
      <p:ext uri="{BB962C8B-B14F-4D97-AF65-F5344CB8AC3E}">
        <p14:creationId xmlns:p14="http://schemas.microsoft.com/office/powerpoint/2010/main" val="20176184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8CC13-B130-420C-C9B3-0E53B963ECD1}"/>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7A2BD8F-C669-927A-4242-BD126125E0A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3202EED-62AA-7FA6-17C9-3C7C74050DF1}"/>
              </a:ext>
            </a:extLst>
          </p:cNvPr>
          <p:cNvSpPr>
            <a:spLocks noGrp="1"/>
          </p:cNvSpPr>
          <p:nvPr>
            <p:ph type="dt" sz="half" idx="10"/>
          </p:nvPr>
        </p:nvSpPr>
        <p:spPr/>
        <p:txBody>
          <a:bodyPr/>
          <a:lstStyle/>
          <a:p>
            <a:fld id="{596706F7-3913-4588-9B23-99295143D5AE}" type="datetimeFigureOut">
              <a:rPr lang="en-GB" smtClean="0"/>
              <a:t>25/05/2024</a:t>
            </a:fld>
            <a:endParaRPr lang="en-GB"/>
          </a:p>
        </p:txBody>
      </p:sp>
      <p:sp>
        <p:nvSpPr>
          <p:cNvPr id="5" name="Footer Placeholder 4">
            <a:extLst>
              <a:ext uri="{FF2B5EF4-FFF2-40B4-BE49-F238E27FC236}">
                <a16:creationId xmlns:a16="http://schemas.microsoft.com/office/drawing/2014/main" id="{E6D185A2-201F-9E8C-5D11-03C95F864EA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05E5F9B-F5DF-B832-10B3-26FE37483B7B}"/>
              </a:ext>
            </a:extLst>
          </p:cNvPr>
          <p:cNvSpPr>
            <a:spLocks noGrp="1"/>
          </p:cNvSpPr>
          <p:nvPr>
            <p:ph type="sldNum" sz="quarter" idx="12"/>
          </p:nvPr>
        </p:nvSpPr>
        <p:spPr/>
        <p:txBody>
          <a:bodyPr/>
          <a:lstStyle/>
          <a:p>
            <a:fld id="{C0F4002A-4BAD-44E4-8495-BE62D9477846}" type="slidenum">
              <a:rPr lang="en-GB" smtClean="0"/>
              <a:t>‹#›</a:t>
            </a:fld>
            <a:endParaRPr lang="en-GB"/>
          </a:p>
        </p:txBody>
      </p:sp>
    </p:spTree>
    <p:extLst>
      <p:ext uri="{BB962C8B-B14F-4D97-AF65-F5344CB8AC3E}">
        <p14:creationId xmlns:p14="http://schemas.microsoft.com/office/powerpoint/2010/main" val="40388318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251C1B8-D6D1-5783-D5B7-98D391855A4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0B2A91F-AC52-E183-EC4B-F38F4FB5CAD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968DEDA-22AA-AC24-C1B9-CD9865751AAC}"/>
              </a:ext>
            </a:extLst>
          </p:cNvPr>
          <p:cNvSpPr>
            <a:spLocks noGrp="1"/>
          </p:cNvSpPr>
          <p:nvPr>
            <p:ph type="dt" sz="half" idx="10"/>
          </p:nvPr>
        </p:nvSpPr>
        <p:spPr/>
        <p:txBody>
          <a:bodyPr/>
          <a:lstStyle/>
          <a:p>
            <a:fld id="{596706F7-3913-4588-9B23-99295143D5AE}" type="datetimeFigureOut">
              <a:rPr lang="en-GB" smtClean="0"/>
              <a:t>25/05/2024</a:t>
            </a:fld>
            <a:endParaRPr lang="en-GB"/>
          </a:p>
        </p:txBody>
      </p:sp>
      <p:sp>
        <p:nvSpPr>
          <p:cNvPr id="5" name="Footer Placeholder 4">
            <a:extLst>
              <a:ext uri="{FF2B5EF4-FFF2-40B4-BE49-F238E27FC236}">
                <a16:creationId xmlns:a16="http://schemas.microsoft.com/office/drawing/2014/main" id="{CEAE9834-2715-0F11-FFAF-CAB758652D1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70922F7-2D9E-867A-425F-D97C0B011E55}"/>
              </a:ext>
            </a:extLst>
          </p:cNvPr>
          <p:cNvSpPr>
            <a:spLocks noGrp="1"/>
          </p:cNvSpPr>
          <p:nvPr>
            <p:ph type="sldNum" sz="quarter" idx="12"/>
          </p:nvPr>
        </p:nvSpPr>
        <p:spPr/>
        <p:txBody>
          <a:bodyPr/>
          <a:lstStyle/>
          <a:p>
            <a:fld id="{C0F4002A-4BAD-44E4-8495-BE62D9477846}" type="slidenum">
              <a:rPr lang="en-GB" smtClean="0"/>
              <a:t>‹#›</a:t>
            </a:fld>
            <a:endParaRPr lang="en-GB"/>
          </a:p>
        </p:txBody>
      </p:sp>
    </p:spTree>
    <p:extLst>
      <p:ext uri="{BB962C8B-B14F-4D97-AF65-F5344CB8AC3E}">
        <p14:creationId xmlns:p14="http://schemas.microsoft.com/office/powerpoint/2010/main" val="23097996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_Two Content">
    <p:spTree>
      <p:nvGrpSpPr>
        <p:cNvPr id="1" name=""/>
        <p:cNvGrpSpPr/>
        <p:nvPr/>
      </p:nvGrpSpPr>
      <p:grpSpPr>
        <a:xfrm>
          <a:off x="0" y="0"/>
          <a:ext cx="0" cy="0"/>
          <a:chOff x="0" y="0"/>
          <a:chExt cx="0" cy="0"/>
        </a:xfrm>
      </p:grpSpPr>
      <p:sp>
        <p:nvSpPr>
          <p:cNvPr id="2" name="Holder 2"/>
          <p:cNvSpPr>
            <a:spLocks noGrp="1"/>
          </p:cNvSpPr>
          <p:nvPr>
            <p:ph type="title"/>
          </p:nvPr>
        </p:nvSpPr>
        <p:spPr>
          <a:xfrm>
            <a:off x="2296361" y="1420891"/>
            <a:ext cx="7599279" cy="1074461"/>
          </a:xfrm>
        </p:spPr>
        <p:txBody>
          <a:bodyPr lIns="0" tIns="0" rIns="0" bIns="0"/>
          <a:lstStyle>
            <a:lvl1pPr>
              <a:defRPr sz="6982" b="1" i="0">
                <a:solidFill>
                  <a:schemeClr val="bg1"/>
                </a:solidFill>
                <a:latin typeface="Calibri"/>
                <a:cs typeface="Calibri"/>
              </a:defRPr>
            </a:lvl1pPr>
          </a:lstStyle>
          <a:p>
            <a:endParaRPr/>
          </a:p>
        </p:txBody>
      </p:sp>
      <p:sp>
        <p:nvSpPr>
          <p:cNvPr id="3" name="Holder 3"/>
          <p:cNvSpPr>
            <a:spLocks noGrp="1"/>
          </p:cNvSpPr>
          <p:nvPr>
            <p:ph sz="half" idx="2"/>
          </p:nvPr>
        </p:nvSpPr>
        <p:spPr>
          <a:xfrm>
            <a:off x="428464" y="1894904"/>
            <a:ext cx="3599681" cy="216341"/>
          </a:xfrm>
          <a:prstGeom prst="rect">
            <a:avLst/>
          </a:prstGeom>
        </p:spPr>
        <p:txBody>
          <a:bodyPr wrap="square" lIns="0" tIns="0" rIns="0" bIns="0">
            <a:spAutoFit/>
          </a:bodyPr>
          <a:lstStyle>
            <a:lvl1pPr>
              <a:defRPr sz="1406" b="1" i="0">
                <a:solidFill>
                  <a:schemeClr val="tx1"/>
                </a:solidFill>
                <a:latin typeface="Calibri"/>
                <a:cs typeface="Calibri"/>
              </a:defRPr>
            </a:lvl1pPr>
          </a:lstStyle>
          <a:p>
            <a:endParaRPr/>
          </a:p>
        </p:txBody>
      </p:sp>
      <p:sp>
        <p:nvSpPr>
          <p:cNvPr id="4" name="Holder 4"/>
          <p:cNvSpPr>
            <a:spLocks noGrp="1"/>
          </p:cNvSpPr>
          <p:nvPr>
            <p:ph sz="half" idx="3"/>
          </p:nvPr>
        </p:nvSpPr>
        <p:spPr>
          <a:xfrm>
            <a:off x="6278881" y="1577340"/>
            <a:ext cx="5303520" cy="276999"/>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5/25/2024</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1993117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06F041-DC99-4E70-04D7-9BFC98D59C1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903E8FE-BA8F-4D15-5244-3D2DC494E83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3006877-1209-2681-589A-A40422E263D5}"/>
              </a:ext>
            </a:extLst>
          </p:cNvPr>
          <p:cNvSpPr>
            <a:spLocks noGrp="1"/>
          </p:cNvSpPr>
          <p:nvPr>
            <p:ph type="dt" sz="half" idx="10"/>
          </p:nvPr>
        </p:nvSpPr>
        <p:spPr/>
        <p:txBody>
          <a:bodyPr/>
          <a:lstStyle/>
          <a:p>
            <a:fld id="{596706F7-3913-4588-9B23-99295143D5AE}" type="datetimeFigureOut">
              <a:rPr lang="en-GB" smtClean="0"/>
              <a:t>25/05/2024</a:t>
            </a:fld>
            <a:endParaRPr lang="en-GB"/>
          </a:p>
        </p:txBody>
      </p:sp>
      <p:sp>
        <p:nvSpPr>
          <p:cNvPr id="5" name="Footer Placeholder 4">
            <a:extLst>
              <a:ext uri="{FF2B5EF4-FFF2-40B4-BE49-F238E27FC236}">
                <a16:creationId xmlns:a16="http://schemas.microsoft.com/office/drawing/2014/main" id="{5E30F85C-B726-35B5-E95E-7599140E993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8DD9D37-DA96-5327-8D3C-95B4A247FE72}"/>
              </a:ext>
            </a:extLst>
          </p:cNvPr>
          <p:cNvSpPr>
            <a:spLocks noGrp="1"/>
          </p:cNvSpPr>
          <p:nvPr>
            <p:ph type="sldNum" sz="quarter" idx="12"/>
          </p:nvPr>
        </p:nvSpPr>
        <p:spPr/>
        <p:txBody>
          <a:bodyPr/>
          <a:lstStyle/>
          <a:p>
            <a:fld id="{C0F4002A-4BAD-44E4-8495-BE62D9477846}" type="slidenum">
              <a:rPr lang="en-GB" smtClean="0"/>
              <a:t>‹#›</a:t>
            </a:fld>
            <a:endParaRPr lang="en-GB"/>
          </a:p>
        </p:txBody>
      </p:sp>
    </p:spTree>
    <p:extLst>
      <p:ext uri="{BB962C8B-B14F-4D97-AF65-F5344CB8AC3E}">
        <p14:creationId xmlns:p14="http://schemas.microsoft.com/office/powerpoint/2010/main" val="7820944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34521E-0BDA-7F5D-D260-5341FC0FD3E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686C188B-9C18-1203-0B83-2D907C1BEF4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C089FBD-7498-FB62-6247-A1DAFF2F127F}"/>
              </a:ext>
            </a:extLst>
          </p:cNvPr>
          <p:cNvSpPr>
            <a:spLocks noGrp="1"/>
          </p:cNvSpPr>
          <p:nvPr>
            <p:ph type="dt" sz="half" idx="10"/>
          </p:nvPr>
        </p:nvSpPr>
        <p:spPr/>
        <p:txBody>
          <a:bodyPr/>
          <a:lstStyle/>
          <a:p>
            <a:fld id="{596706F7-3913-4588-9B23-99295143D5AE}" type="datetimeFigureOut">
              <a:rPr lang="en-GB" smtClean="0"/>
              <a:t>25/05/2024</a:t>
            </a:fld>
            <a:endParaRPr lang="en-GB"/>
          </a:p>
        </p:txBody>
      </p:sp>
      <p:sp>
        <p:nvSpPr>
          <p:cNvPr id="5" name="Footer Placeholder 4">
            <a:extLst>
              <a:ext uri="{FF2B5EF4-FFF2-40B4-BE49-F238E27FC236}">
                <a16:creationId xmlns:a16="http://schemas.microsoft.com/office/drawing/2014/main" id="{AF91462A-8899-1941-544C-4E4317E204F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5B41814-161D-1234-DCA4-65055B156025}"/>
              </a:ext>
            </a:extLst>
          </p:cNvPr>
          <p:cNvSpPr>
            <a:spLocks noGrp="1"/>
          </p:cNvSpPr>
          <p:nvPr>
            <p:ph type="sldNum" sz="quarter" idx="12"/>
          </p:nvPr>
        </p:nvSpPr>
        <p:spPr/>
        <p:txBody>
          <a:bodyPr/>
          <a:lstStyle/>
          <a:p>
            <a:fld id="{C0F4002A-4BAD-44E4-8495-BE62D9477846}" type="slidenum">
              <a:rPr lang="en-GB" smtClean="0"/>
              <a:t>‹#›</a:t>
            </a:fld>
            <a:endParaRPr lang="en-GB"/>
          </a:p>
        </p:txBody>
      </p:sp>
    </p:spTree>
    <p:extLst>
      <p:ext uri="{BB962C8B-B14F-4D97-AF65-F5344CB8AC3E}">
        <p14:creationId xmlns:p14="http://schemas.microsoft.com/office/powerpoint/2010/main" val="19390709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9B4F41-08FA-5F15-A6E0-2984F78C83E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0E47184-8061-8151-B8A5-16BA3B3DFC1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EC12E3FF-4E02-AA54-BB0F-1C3A1227E5E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3D708116-3EDC-F13E-C3C3-3B96DAEE6F63}"/>
              </a:ext>
            </a:extLst>
          </p:cNvPr>
          <p:cNvSpPr>
            <a:spLocks noGrp="1"/>
          </p:cNvSpPr>
          <p:nvPr>
            <p:ph type="dt" sz="half" idx="10"/>
          </p:nvPr>
        </p:nvSpPr>
        <p:spPr/>
        <p:txBody>
          <a:bodyPr/>
          <a:lstStyle/>
          <a:p>
            <a:fld id="{596706F7-3913-4588-9B23-99295143D5AE}" type="datetimeFigureOut">
              <a:rPr lang="en-GB" smtClean="0"/>
              <a:t>25/05/2024</a:t>
            </a:fld>
            <a:endParaRPr lang="en-GB"/>
          </a:p>
        </p:txBody>
      </p:sp>
      <p:sp>
        <p:nvSpPr>
          <p:cNvPr id="6" name="Footer Placeholder 5">
            <a:extLst>
              <a:ext uri="{FF2B5EF4-FFF2-40B4-BE49-F238E27FC236}">
                <a16:creationId xmlns:a16="http://schemas.microsoft.com/office/drawing/2014/main" id="{6E96EBDD-D39A-D0A8-95AE-E5F757E88F9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8546882-4AF4-5DDB-89B4-05DE14AFEBEE}"/>
              </a:ext>
            </a:extLst>
          </p:cNvPr>
          <p:cNvSpPr>
            <a:spLocks noGrp="1"/>
          </p:cNvSpPr>
          <p:nvPr>
            <p:ph type="sldNum" sz="quarter" idx="12"/>
          </p:nvPr>
        </p:nvSpPr>
        <p:spPr/>
        <p:txBody>
          <a:bodyPr/>
          <a:lstStyle/>
          <a:p>
            <a:fld id="{C0F4002A-4BAD-44E4-8495-BE62D9477846}" type="slidenum">
              <a:rPr lang="en-GB" smtClean="0"/>
              <a:t>‹#›</a:t>
            </a:fld>
            <a:endParaRPr lang="en-GB"/>
          </a:p>
        </p:txBody>
      </p:sp>
    </p:spTree>
    <p:extLst>
      <p:ext uri="{BB962C8B-B14F-4D97-AF65-F5344CB8AC3E}">
        <p14:creationId xmlns:p14="http://schemas.microsoft.com/office/powerpoint/2010/main" val="25742490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63C4D5-D8EA-0FD9-51F8-E4B65E9C4005}"/>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5D62C4D-9E49-DF8D-F38D-1781C779BA7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11B6A02-D99E-F707-FA1A-0101BE1FAC2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FD877BBE-D152-4402-A61D-30156A6C909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C6EB75D-4EDA-BB5A-18DA-9E0F6D32493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3FF305D7-B44D-6669-94C7-85EA8930B8B5}"/>
              </a:ext>
            </a:extLst>
          </p:cNvPr>
          <p:cNvSpPr>
            <a:spLocks noGrp="1"/>
          </p:cNvSpPr>
          <p:nvPr>
            <p:ph type="dt" sz="half" idx="10"/>
          </p:nvPr>
        </p:nvSpPr>
        <p:spPr/>
        <p:txBody>
          <a:bodyPr/>
          <a:lstStyle/>
          <a:p>
            <a:fld id="{596706F7-3913-4588-9B23-99295143D5AE}" type="datetimeFigureOut">
              <a:rPr lang="en-GB" smtClean="0"/>
              <a:t>25/05/2024</a:t>
            </a:fld>
            <a:endParaRPr lang="en-GB"/>
          </a:p>
        </p:txBody>
      </p:sp>
      <p:sp>
        <p:nvSpPr>
          <p:cNvPr id="8" name="Footer Placeholder 7">
            <a:extLst>
              <a:ext uri="{FF2B5EF4-FFF2-40B4-BE49-F238E27FC236}">
                <a16:creationId xmlns:a16="http://schemas.microsoft.com/office/drawing/2014/main" id="{6DE3D473-65EC-D65A-63B8-39C56168C5F2}"/>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5A3BAF8D-D317-57FD-0382-4927953C23D5}"/>
              </a:ext>
            </a:extLst>
          </p:cNvPr>
          <p:cNvSpPr>
            <a:spLocks noGrp="1"/>
          </p:cNvSpPr>
          <p:nvPr>
            <p:ph type="sldNum" sz="quarter" idx="12"/>
          </p:nvPr>
        </p:nvSpPr>
        <p:spPr/>
        <p:txBody>
          <a:bodyPr/>
          <a:lstStyle/>
          <a:p>
            <a:fld id="{C0F4002A-4BAD-44E4-8495-BE62D9477846}" type="slidenum">
              <a:rPr lang="en-GB" smtClean="0"/>
              <a:t>‹#›</a:t>
            </a:fld>
            <a:endParaRPr lang="en-GB"/>
          </a:p>
        </p:txBody>
      </p:sp>
    </p:spTree>
    <p:extLst>
      <p:ext uri="{BB962C8B-B14F-4D97-AF65-F5344CB8AC3E}">
        <p14:creationId xmlns:p14="http://schemas.microsoft.com/office/powerpoint/2010/main" val="14465948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1FB180-8F09-D265-41FD-5028BF738208}"/>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68349ECB-8884-EFFD-B47C-24F686A4A8F7}"/>
              </a:ext>
            </a:extLst>
          </p:cNvPr>
          <p:cNvSpPr>
            <a:spLocks noGrp="1"/>
          </p:cNvSpPr>
          <p:nvPr>
            <p:ph type="dt" sz="half" idx="10"/>
          </p:nvPr>
        </p:nvSpPr>
        <p:spPr/>
        <p:txBody>
          <a:bodyPr/>
          <a:lstStyle/>
          <a:p>
            <a:fld id="{596706F7-3913-4588-9B23-99295143D5AE}" type="datetimeFigureOut">
              <a:rPr lang="en-GB" smtClean="0"/>
              <a:t>25/05/2024</a:t>
            </a:fld>
            <a:endParaRPr lang="en-GB"/>
          </a:p>
        </p:txBody>
      </p:sp>
      <p:sp>
        <p:nvSpPr>
          <p:cNvPr id="4" name="Footer Placeholder 3">
            <a:extLst>
              <a:ext uri="{FF2B5EF4-FFF2-40B4-BE49-F238E27FC236}">
                <a16:creationId xmlns:a16="http://schemas.microsoft.com/office/drawing/2014/main" id="{B457500C-E212-D1ED-AAF8-6C669F492D91}"/>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E707C5EE-D28A-3804-ED43-7975E21F175D}"/>
              </a:ext>
            </a:extLst>
          </p:cNvPr>
          <p:cNvSpPr>
            <a:spLocks noGrp="1"/>
          </p:cNvSpPr>
          <p:nvPr>
            <p:ph type="sldNum" sz="quarter" idx="12"/>
          </p:nvPr>
        </p:nvSpPr>
        <p:spPr/>
        <p:txBody>
          <a:bodyPr/>
          <a:lstStyle/>
          <a:p>
            <a:fld id="{C0F4002A-4BAD-44E4-8495-BE62D9477846}" type="slidenum">
              <a:rPr lang="en-GB" smtClean="0"/>
              <a:t>‹#›</a:t>
            </a:fld>
            <a:endParaRPr lang="en-GB"/>
          </a:p>
        </p:txBody>
      </p:sp>
    </p:spTree>
    <p:extLst>
      <p:ext uri="{BB962C8B-B14F-4D97-AF65-F5344CB8AC3E}">
        <p14:creationId xmlns:p14="http://schemas.microsoft.com/office/powerpoint/2010/main" val="1497306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E2A640E-FCD9-E48C-7C77-F95AB255D727}"/>
              </a:ext>
            </a:extLst>
          </p:cNvPr>
          <p:cNvSpPr>
            <a:spLocks noGrp="1"/>
          </p:cNvSpPr>
          <p:nvPr>
            <p:ph type="dt" sz="half" idx="10"/>
          </p:nvPr>
        </p:nvSpPr>
        <p:spPr/>
        <p:txBody>
          <a:bodyPr/>
          <a:lstStyle/>
          <a:p>
            <a:fld id="{596706F7-3913-4588-9B23-99295143D5AE}" type="datetimeFigureOut">
              <a:rPr lang="en-GB" smtClean="0"/>
              <a:t>25/05/2024</a:t>
            </a:fld>
            <a:endParaRPr lang="en-GB"/>
          </a:p>
        </p:txBody>
      </p:sp>
      <p:sp>
        <p:nvSpPr>
          <p:cNvPr id="3" name="Footer Placeholder 2">
            <a:extLst>
              <a:ext uri="{FF2B5EF4-FFF2-40B4-BE49-F238E27FC236}">
                <a16:creationId xmlns:a16="http://schemas.microsoft.com/office/drawing/2014/main" id="{7712DBD5-00EF-3422-6969-CEB8E777B9A5}"/>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D6C926A8-B5A9-FAF8-CBE1-20B8504781AE}"/>
              </a:ext>
            </a:extLst>
          </p:cNvPr>
          <p:cNvSpPr>
            <a:spLocks noGrp="1"/>
          </p:cNvSpPr>
          <p:nvPr>
            <p:ph type="sldNum" sz="quarter" idx="12"/>
          </p:nvPr>
        </p:nvSpPr>
        <p:spPr/>
        <p:txBody>
          <a:bodyPr/>
          <a:lstStyle/>
          <a:p>
            <a:fld id="{C0F4002A-4BAD-44E4-8495-BE62D9477846}" type="slidenum">
              <a:rPr lang="en-GB" smtClean="0"/>
              <a:t>‹#›</a:t>
            </a:fld>
            <a:endParaRPr lang="en-GB"/>
          </a:p>
        </p:txBody>
      </p:sp>
    </p:spTree>
    <p:extLst>
      <p:ext uri="{BB962C8B-B14F-4D97-AF65-F5344CB8AC3E}">
        <p14:creationId xmlns:p14="http://schemas.microsoft.com/office/powerpoint/2010/main" val="42362530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567A29-6128-F339-BA56-08F6F820938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7228246-19F1-7756-D6C4-074C934E605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9D463CFF-0219-8559-9017-DA1E2902ED1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2A008C3-6A29-9084-0DAE-EAE72B312A50}"/>
              </a:ext>
            </a:extLst>
          </p:cNvPr>
          <p:cNvSpPr>
            <a:spLocks noGrp="1"/>
          </p:cNvSpPr>
          <p:nvPr>
            <p:ph type="dt" sz="half" idx="10"/>
          </p:nvPr>
        </p:nvSpPr>
        <p:spPr/>
        <p:txBody>
          <a:bodyPr/>
          <a:lstStyle/>
          <a:p>
            <a:fld id="{596706F7-3913-4588-9B23-99295143D5AE}" type="datetimeFigureOut">
              <a:rPr lang="en-GB" smtClean="0"/>
              <a:t>25/05/2024</a:t>
            </a:fld>
            <a:endParaRPr lang="en-GB"/>
          </a:p>
        </p:txBody>
      </p:sp>
      <p:sp>
        <p:nvSpPr>
          <p:cNvPr id="6" name="Footer Placeholder 5">
            <a:extLst>
              <a:ext uri="{FF2B5EF4-FFF2-40B4-BE49-F238E27FC236}">
                <a16:creationId xmlns:a16="http://schemas.microsoft.com/office/drawing/2014/main" id="{21A504CB-9071-E7DF-2F5E-C53EA2DCB35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ABFE731-9AB3-DF13-64A7-A9A49E54F310}"/>
              </a:ext>
            </a:extLst>
          </p:cNvPr>
          <p:cNvSpPr>
            <a:spLocks noGrp="1"/>
          </p:cNvSpPr>
          <p:nvPr>
            <p:ph type="sldNum" sz="quarter" idx="12"/>
          </p:nvPr>
        </p:nvSpPr>
        <p:spPr/>
        <p:txBody>
          <a:bodyPr/>
          <a:lstStyle/>
          <a:p>
            <a:fld id="{C0F4002A-4BAD-44E4-8495-BE62D9477846}" type="slidenum">
              <a:rPr lang="en-GB" smtClean="0"/>
              <a:t>‹#›</a:t>
            </a:fld>
            <a:endParaRPr lang="en-GB"/>
          </a:p>
        </p:txBody>
      </p:sp>
    </p:spTree>
    <p:extLst>
      <p:ext uri="{BB962C8B-B14F-4D97-AF65-F5344CB8AC3E}">
        <p14:creationId xmlns:p14="http://schemas.microsoft.com/office/powerpoint/2010/main" val="35505722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F9213F-386E-F33D-E2CA-7A48C08A1E5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F33CC2A2-9829-3F5A-15EE-BF58060F2C9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E7033C12-A68C-BE4A-ED7E-3A7EA0BB12F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6FB7817-5AC7-CA4C-901C-C42B6BC18BC1}"/>
              </a:ext>
            </a:extLst>
          </p:cNvPr>
          <p:cNvSpPr>
            <a:spLocks noGrp="1"/>
          </p:cNvSpPr>
          <p:nvPr>
            <p:ph type="dt" sz="half" idx="10"/>
          </p:nvPr>
        </p:nvSpPr>
        <p:spPr/>
        <p:txBody>
          <a:bodyPr/>
          <a:lstStyle/>
          <a:p>
            <a:fld id="{596706F7-3913-4588-9B23-99295143D5AE}" type="datetimeFigureOut">
              <a:rPr lang="en-GB" smtClean="0"/>
              <a:t>25/05/2024</a:t>
            </a:fld>
            <a:endParaRPr lang="en-GB"/>
          </a:p>
        </p:txBody>
      </p:sp>
      <p:sp>
        <p:nvSpPr>
          <p:cNvPr id="6" name="Footer Placeholder 5">
            <a:extLst>
              <a:ext uri="{FF2B5EF4-FFF2-40B4-BE49-F238E27FC236}">
                <a16:creationId xmlns:a16="http://schemas.microsoft.com/office/drawing/2014/main" id="{468AA63A-C0C4-D77F-89FE-E7137344E78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F625186-6855-352B-0673-CD78FC9C6C51}"/>
              </a:ext>
            </a:extLst>
          </p:cNvPr>
          <p:cNvSpPr>
            <a:spLocks noGrp="1"/>
          </p:cNvSpPr>
          <p:nvPr>
            <p:ph type="sldNum" sz="quarter" idx="12"/>
          </p:nvPr>
        </p:nvSpPr>
        <p:spPr/>
        <p:txBody>
          <a:bodyPr/>
          <a:lstStyle/>
          <a:p>
            <a:fld id="{C0F4002A-4BAD-44E4-8495-BE62D9477846}" type="slidenum">
              <a:rPr lang="en-GB" smtClean="0"/>
              <a:t>‹#›</a:t>
            </a:fld>
            <a:endParaRPr lang="en-GB"/>
          </a:p>
        </p:txBody>
      </p:sp>
    </p:spTree>
    <p:extLst>
      <p:ext uri="{BB962C8B-B14F-4D97-AF65-F5344CB8AC3E}">
        <p14:creationId xmlns:p14="http://schemas.microsoft.com/office/powerpoint/2010/main" val="42188675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173763D-1129-01F1-6EBD-9B3C04BE371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FED99D9-6B14-4E9E-9841-6A0BBD1EE94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9B0414E-825A-002C-31E3-A729B350A38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6706F7-3913-4588-9B23-99295143D5AE}" type="datetimeFigureOut">
              <a:rPr lang="en-GB" smtClean="0"/>
              <a:t>25/05/2024</a:t>
            </a:fld>
            <a:endParaRPr lang="en-GB"/>
          </a:p>
        </p:txBody>
      </p:sp>
      <p:sp>
        <p:nvSpPr>
          <p:cNvPr id="5" name="Footer Placeholder 4">
            <a:extLst>
              <a:ext uri="{FF2B5EF4-FFF2-40B4-BE49-F238E27FC236}">
                <a16:creationId xmlns:a16="http://schemas.microsoft.com/office/drawing/2014/main" id="{E9DD0590-1611-7D6F-F94C-975D8CD053E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0B4986FB-2F7D-33BE-3310-F38475CD018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F4002A-4BAD-44E4-8495-BE62D9477846}" type="slidenum">
              <a:rPr lang="en-GB" smtClean="0"/>
              <a:t>‹#›</a:t>
            </a:fld>
            <a:endParaRPr lang="en-GB"/>
          </a:p>
        </p:txBody>
      </p:sp>
    </p:spTree>
    <p:extLst>
      <p:ext uri="{BB962C8B-B14F-4D97-AF65-F5344CB8AC3E}">
        <p14:creationId xmlns:p14="http://schemas.microsoft.com/office/powerpoint/2010/main" val="42238968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object 9"/>
          <p:cNvSpPr/>
          <p:nvPr/>
        </p:nvSpPr>
        <p:spPr>
          <a:xfrm>
            <a:off x="0" y="0"/>
            <a:ext cx="12192000" cy="914400"/>
          </a:xfrm>
          <a:custGeom>
            <a:avLst/>
            <a:gdLst/>
            <a:ahLst/>
            <a:cxnLst/>
            <a:rect l="l" t="t" r="r" b="b"/>
            <a:pathLst>
              <a:path w="10692130" h="1008380">
                <a:moveTo>
                  <a:pt x="10691749" y="0"/>
                </a:moveTo>
                <a:lnTo>
                  <a:pt x="10691749" y="0"/>
                </a:lnTo>
                <a:lnTo>
                  <a:pt x="0" y="0"/>
                </a:lnTo>
                <a:lnTo>
                  <a:pt x="0" y="6096"/>
                </a:lnTo>
                <a:lnTo>
                  <a:pt x="0" y="997458"/>
                </a:lnTo>
                <a:lnTo>
                  <a:pt x="0" y="1002792"/>
                </a:lnTo>
                <a:lnTo>
                  <a:pt x="0" y="1008126"/>
                </a:lnTo>
                <a:lnTo>
                  <a:pt x="6096" y="1008126"/>
                </a:lnTo>
                <a:lnTo>
                  <a:pt x="10686301" y="1008126"/>
                </a:lnTo>
                <a:lnTo>
                  <a:pt x="10691622" y="1008126"/>
                </a:lnTo>
                <a:lnTo>
                  <a:pt x="10691622" y="1002792"/>
                </a:lnTo>
                <a:lnTo>
                  <a:pt x="10691749" y="1002792"/>
                </a:lnTo>
                <a:lnTo>
                  <a:pt x="10691749" y="0"/>
                </a:lnTo>
                <a:close/>
              </a:path>
            </a:pathLst>
          </a:custGeom>
          <a:solidFill>
            <a:srgbClr val="002060"/>
          </a:solidFill>
        </p:spPr>
        <p:txBody>
          <a:bodyPr wrap="square" lIns="0" tIns="0" rIns="0" bIns="0" rtlCol="0"/>
          <a:lstStyle/>
          <a:p>
            <a:pPr marL="0" marR="0" lvl="0" indent="0" algn="l" defTabSz="829178" rtl="0" eaLnBrk="1" fontAlgn="auto" latinLnBrk="0" hangingPunct="1">
              <a:lnSpc>
                <a:spcPct val="100000"/>
              </a:lnSpc>
              <a:spcBef>
                <a:spcPts val="0"/>
              </a:spcBef>
              <a:spcAft>
                <a:spcPts val="0"/>
              </a:spcAft>
              <a:buClrTx/>
              <a:buSzTx/>
              <a:buFontTx/>
              <a:buNone/>
              <a:tabLst/>
              <a:defRPr/>
            </a:pPr>
            <a:endParaRPr kumimoji="0" sz="1632" b="0" i="0" u="none" strike="noStrike" kern="1200" cap="none" spc="0" normalizeH="0" baseline="0" noProof="0">
              <a:ln>
                <a:noFill/>
              </a:ln>
              <a:solidFill>
                <a:prstClr val="black"/>
              </a:solidFill>
              <a:effectLst/>
              <a:uLnTx/>
              <a:uFillTx/>
              <a:latin typeface="Calibri"/>
              <a:ea typeface="+mn-ea"/>
              <a:cs typeface="+mn-cs"/>
            </a:endParaRPr>
          </a:p>
        </p:txBody>
      </p:sp>
      <p:sp>
        <p:nvSpPr>
          <p:cNvPr id="2" name="Title 1">
            <a:extLst>
              <a:ext uri="{FF2B5EF4-FFF2-40B4-BE49-F238E27FC236}">
                <a16:creationId xmlns:a16="http://schemas.microsoft.com/office/drawing/2014/main" id="{7CF37DE4-699B-6D73-2081-42F9D9894C6B}"/>
              </a:ext>
            </a:extLst>
          </p:cNvPr>
          <p:cNvSpPr txBox="1">
            <a:spLocks/>
          </p:cNvSpPr>
          <p:nvPr/>
        </p:nvSpPr>
        <p:spPr>
          <a:xfrm>
            <a:off x="198168" y="78149"/>
            <a:ext cx="8363478" cy="752773"/>
          </a:xfrm>
          <a:prstGeom prst="rect">
            <a:avLst/>
          </a:prstGeom>
        </p:spPr>
        <p:txBody>
          <a:bodyPr vert="horz" lIns="72726" tIns="36363" rIns="72726" bIns="36363"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727272" rtl="0" eaLnBrk="1" fontAlgn="auto" latinLnBrk="0" hangingPunct="1">
              <a:lnSpc>
                <a:spcPct val="90000"/>
              </a:lnSpc>
              <a:spcBef>
                <a:spcPct val="0"/>
              </a:spcBef>
              <a:spcAft>
                <a:spcPts val="0"/>
              </a:spcAft>
              <a:buClrTx/>
              <a:buSzTx/>
              <a:buFontTx/>
              <a:buNone/>
              <a:tabLst/>
              <a:defRPr/>
            </a:pPr>
            <a:r>
              <a:rPr kumimoji="0" lang="en-GB" sz="2400" b="1" i="0" u="none" strike="noStrike" kern="1200" cap="none" spc="0" normalizeH="0" baseline="0" noProof="0" dirty="0">
                <a:ln>
                  <a:noFill/>
                </a:ln>
                <a:solidFill>
                  <a:prstClr val="white"/>
                </a:solidFill>
                <a:effectLst/>
                <a:uLnTx/>
                <a:uFillTx/>
                <a:latin typeface="Calibri" panose="020F0502020204030204"/>
                <a:ea typeface="+mj-ea"/>
                <a:cs typeface="+mj-cs"/>
              </a:rPr>
              <a:t>Define simplification efforts for the process</a:t>
            </a:r>
          </a:p>
        </p:txBody>
      </p:sp>
      <p:graphicFrame>
        <p:nvGraphicFramePr>
          <p:cNvPr id="3" name="Table 3">
            <a:extLst>
              <a:ext uri="{FF2B5EF4-FFF2-40B4-BE49-F238E27FC236}">
                <a16:creationId xmlns:a16="http://schemas.microsoft.com/office/drawing/2014/main" id="{B28A7AAC-AE12-A185-8BE6-A4C50EEE42DD}"/>
              </a:ext>
            </a:extLst>
          </p:cNvPr>
          <p:cNvGraphicFramePr>
            <a:graphicFrameLocks noGrp="1"/>
          </p:cNvGraphicFramePr>
          <p:nvPr>
            <p:extLst>
              <p:ext uri="{D42A27DB-BD31-4B8C-83A1-F6EECF244321}">
                <p14:modId xmlns:p14="http://schemas.microsoft.com/office/powerpoint/2010/main" val="3093520915"/>
              </p:ext>
            </p:extLst>
          </p:nvPr>
        </p:nvGraphicFramePr>
        <p:xfrm>
          <a:off x="392372" y="2192619"/>
          <a:ext cx="11407256" cy="4213235"/>
        </p:xfrm>
        <a:graphic>
          <a:graphicData uri="http://schemas.openxmlformats.org/drawingml/2006/table">
            <a:tbl>
              <a:tblPr firstRow="1" bandRow="1">
                <a:tableStyleId>{5C22544A-7EE6-4342-B048-85BDC9FD1C3A}</a:tableStyleId>
              </a:tblPr>
              <a:tblGrid>
                <a:gridCol w="3461699">
                  <a:extLst>
                    <a:ext uri="{9D8B030D-6E8A-4147-A177-3AD203B41FA5}">
                      <a16:colId xmlns:a16="http://schemas.microsoft.com/office/drawing/2014/main" val="1399109343"/>
                    </a:ext>
                  </a:extLst>
                </a:gridCol>
                <a:gridCol w="1097280">
                  <a:extLst>
                    <a:ext uri="{9D8B030D-6E8A-4147-A177-3AD203B41FA5}">
                      <a16:colId xmlns:a16="http://schemas.microsoft.com/office/drawing/2014/main" val="1854845039"/>
                    </a:ext>
                  </a:extLst>
                </a:gridCol>
                <a:gridCol w="6848277">
                  <a:extLst>
                    <a:ext uri="{9D8B030D-6E8A-4147-A177-3AD203B41FA5}">
                      <a16:colId xmlns:a16="http://schemas.microsoft.com/office/drawing/2014/main" val="2308383981"/>
                    </a:ext>
                  </a:extLst>
                </a:gridCol>
              </a:tblGrid>
              <a:tr h="1154907">
                <a:tc gridSpan="3">
                  <a:txBody>
                    <a:bodyPr/>
                    <a:lstStyle/>
                    <a:p>
                      <a:endParaRPr lang="en-GB" sz="1400" dirty="0"/>
                    </a:p>
                  </a:txBody>
                  <a:tcPr>
                    <a:solidFill>
                      <a:srgbClr val="002060"/>
                    </a:solidFill>
                  </a:tcPr>
                </a:tc>
                <a:tc hMerge="1">
                  <a:txBody>
                    <a:bodyPr/>
                    <a:lstStyle/>
                    <a:p>
                      <a:endParaRPr lang="en-GB" dirty="0"/>
                    </a:p>
                  </a:txBody>
                  <a:tcPr/>
                </a:tc>
                <a:tc hMerge="1">
                  <a:txBody>
                    <a:bodyPr/>
                    <a:lstStyle/>
                    <a:p>
                      <a:endParaRPr lang="en-GB" sz="1400" dirty="0"/>
                    </a:p>
                  </a:txBody>
                  <a:tcPr>
                    <a:solidFill>
                      <a:srgbClr val="002060"/>
                    </a:solidFill>
                  </a:tcPr>
                </a:tc>
                <a:extLst>
                  <a:ext uri="{0D108BD9-81ED-4DB2-BD59-A6C34878D82A}">
                    <a16:rowId xmlns:a16="http://schemas.microsoft.com/office/drawing/2014/main" val="3306890588"/>
                  </a:ext>
                </a:extLst>
              </a:tr>
              <a:tr h="436904">
                <a:tc>
                  <a:txBody>
                    <a:bodyPr/>
                    <a:lstStyle/>
                    <a:p>
                      <a:endParaRPr lang="en-GB" dirty="0"/>
                    </a:p>
                  </a:txBody>
                  <a:tcPr/>
                </a:tc>
                <a:tc>
                  <a:txBody>
                    <a:bodyPr/>
                    <a:lstStyle/>
                    <a:p>
                      <a:endParaRPr lang="en-GB"/>
                    </a:p>
                  </a:txBody>
                  <a:tcPr/>
                </a:tc>
                <a:tc>
                  <a:txBody>
                    <a:bodyPr/>
                    <a:lstStyle/>
                    <a:p>
                      <a:endParaRPr lang="en-GB"/>
                    </a:p>
                  </a:txBody>
                  <a:tcPr/>
                </a:tc>
                <a:extLst>
                  <a:ext uri="{0D108BD9-81ED-4DB2-BD59-A6C34878D82A}">
                    <a16:rowId xmlns:a16="http://schemas.microsoft.com/office/drawing/2014/main" val="691689342"/>
                  </a:ext>
                </a:extLst>
              </a:tr>
              <a:tr h="436904">
                <a:tc>
                  <a:txBody>
                    <a:bodyPr/>
                    <a:lstStyle/>
                    <a:p>
                      <a:endParaRPr lang="en-GB"/>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927636001"/>
                  </a:ext>
                </a:extLst>
              </a:tr>
              <a:tr h="436904">
                <a:tc>
                  <a:txBody>
                    <a:bodyPr/>
                    <a:lstStyle/>
                    <a:p>
                      <a:endParaRPr lang="en-GB"/>
                    </a:p>
                  </a:txBody>
                  <a:tcPr/>
                </a:tc>
                <a:tc>
                  <a:txBody>
                    <a:bodyPr/>
                    <a:lstStyle/>
                    <a:p>
                      <a:endParaRPr lang="en-GB"/>
                    </a:p>
                  </a:txBody>
                  <a:tcPr/>
                </a:tc>
                <a:tc>
                  <a:txBody>
                    <a:bodyPr/>
                    <a:lstStyle/>
                    <a:p>
                      <a:endParaRPr lang="en-GB"/>
                    </a:p>
                  </a:txBody>
                  <a:tcPr/>
                </a:tc>
                <a:extLst>
                  <a:ext uri="{0D108BD9-81ED-4DB2-BD59-A6C34878D82A}">
                    <a16:rowId xmlns:a16="http://schemas.microsoft.com/office/drawing/2014/main" val="764434045"/>
                  </a:ext>
                </a:extLst>
              </a:tr>
              <a:tr h="436904">
                <a:tc>
                  <a:txBody>
                    <a:bodyPr/>
                    <a:lstStyle/>
                    <a:p>
                      <a:endParaRPr lang="en-GB"/>
                    </a:p>
                  </a:txBody>
                  <a:tcPr/>
                </a:tc>
                <a:tc>
                  <a:txBody>
                    <a:bodyPr/>
                    <a:lstStyle/>
                    <a:p>
                      <a:endParaRPr lang="en-GB"/>
                    </a:p>
                  </a:txBody>
                  <a:tcPr/>
                </a:tc>
                <a:tc>
                  <a:txBody>
                    <a:bodyPr/>
                    <a:lstStyle/>
                    <a:p>
                      <a:endParaRPr lang="en-GB" dirty="0"/>
                    </a:p>
                  </a:txBody>
                  <a:tcPr/>
                </a:tc>
                <a:extLst>
                  <a:ext uri="{0D108BD9-81ED-4DB2-BD59-A6C34878D82A}">
                    <a16:rowId xmlns:a16="http://schemas.microsoft.com/office/drawing/2014/main" val="3206701187"/>
                  </a:ext>
                </a:extLst>
              </a:tr>
              <a:tr h="436904">
                <a:tc>
                  <a:txBody>
                    <a:bodyPr/>
                    <a:lstStyle/>
                    <a:p>
                      <a:endParaRPr lang="en-GB"/>
                    </a:p>
                  </a:txBody>
                  <a:tcPr/>
                </a:tc>
                <a:tc>
                  <a:txBody>
                    <a:bodyPr/>
                    <a:lstStyle/>
                    <a:p>
                      <a:endParaRPr lang="en-GB"/>
                    </a:p>
                  </a:txBody>
                  <a:tcPr/>
                </a:tc>
                <a:tc>
                  <a:txBody>
                    <a:bodyPr/>
                    <a:lstStyle/>
                    <a:p>
                      <a:endParaRPr lang="en-GB"/>
                    </a:p>
                  </a:txBody>
                  <a:tcPr/>
                </a:tc>
                <a:extLst>
                  <a:ext uri="{0D108BD9-81ED-4DB2-BD59-A6C34878D82A}">
                    <a16:rowId xmlns:a16="http://schemas.microsoft.com/office/drawing/2014/main" val="3896784661"/>
                  </a:ext>
                </a:extLst>
              </a:tr>
              <a:tr h="436904">
                <a:tc>
                  <a:txBody>
                    <a:bodyPr/>
                    <a:lstStyle/>
                    <a:p>
                      <a:endParaRPr lang="en-GB"/>
                    </a:p>
                  </a:txBody>
                  <a:tcPr/>
                </a:tc>
                <a:tc>
                  <a:txBody>
                    <a:bodyPr/>
                    <a:lstStyle/>
                    <a:p>
                      <a:endParaRPr lang="en-GB"/>
                    </a:p>
                  </a:txBody>
                  <a:tcPr/>
                </a:tc>
                <a:tc>
                  <a:txBody>
                    <a:bodyPr/>
                    <a:lstStyle/>
                    <a:p>
                      <a:endParaRPr lang="en-GB"/>
                    </a:p>
                  </a:txBody>
                  <a:tcPr/>
                </a:tc>
                <a:extLst>
                  <a:ext uri="{0D108BD9-81ED-4DB2-BD59-A6C34878D82A}">
                    <a16:rowId xmlns:a16="http://schemas.microsoft.com/office/drawing/2014/main" val="1242474058"/>
                  </a:ext>
                </a:extLst>
              </a:tr>
              <a:tr h="436904">
                <a:tc>
                  <a:txBody>
                    <a:bodyPr/>
                    <a:lstStyle/>
                    <a:p>
                      <a:endParaRPr lang="en-GB"/>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2094789032"/>
                  </a:ext>
                </a:extLst>
              </a:tr>
            </a:tbl>
          </a:graphicData>
        </a:graphic>
      </p:graphicFrame>
      <p:sp>
        <p:nvSpPr>
          <p:cNvPr id="4" name="TextBox 3">
            <a:extLst>
              <a:ext uri="{FF2B5EF4-FFF2-40B4-BE49-F238E27FC236}">
                <a16:creationId xmlns:a16="http://schemas.microsoft.com/office/drawing/2014/main" id="{3E678F6B-163C-6161-79A7-48325FB6F1BE}"/>
              </a:ext>
            </a:extLst>
          </p:cNvPr>
          <p:cNvSpPr txBox="1"/>
          <p:nvPr/>
        </p:nvSpPr>
        <p:spPr>
          <a:xfrm>
            <a:off x="412830" y="2250968"/>
            <a:ext cx="11366339" cy="523220"/>
          </a:xfrm>
          <a:prstGeom prst="rect">
            <a:avLst/>
          </a:prstGeom>
          <a:noFill/>
        </p:spPr>
        <p:txBody>
          <a:bodyPr wrap="square" rtlCol="0">
            <a:spAutoFit/>
          </a:bodyPr>
          <a:lstStyle/>
          <a:p>
            <a:r>
              <a:rPr lang="en-GB" sz="1400" b="1" dirty="0">
                <a:solidFill>
                  <a:schemeClr val="bg1"/>
                </a:solidFill>
              </a:rPr>
              <a:t>Process name: </a:t>
            </a:r>
            <a:r>
              <a:rPr lang="en-GB" sz="1400" dirty="0">
                <a:solidFill>
                  <a:schemeClr val="bg1"/>
                </a:solidFill>
              </a:rPr>
              <a:t>…</a:t>
            </a:r>
          </a:p>
          <a:p>
            <a:r>
              <a:rPr lang="en-GB" sz="1400" b="1" dirty="0">
                <a:solidFill>
                  <a:schemeClr val="bg1"/>
                </a:solidFill>
              </a:rPr>
              <a:t>Detail: </a:t>
            </a:r>
            <a:r>
              <a:rPr lang="en-GB" sz="1400" dirty="0">
                <a:solidFill>
                  <a:schemeClr val="bg1"/>
                </a:solidFill>
              </a:rPr>
              <a:t>…</a:t>
            </a:r>
          </a:p>
        </p:txBody>
      </p:sp>
      <p:sp>
        <p:nvSpPr>
          <p:cNvPr id="5" name="TextBox 4">
            <a:extLst>
              <a:ext uri="{FF2B5EF4-FFF2-40B4-BE49-F238E27FC236}">
                <a16:creationId xmlns:a16="http://schemas.microsoft.com/office/drawing/2014/main" id="{94239922-D382-907E-4A71-FAE85E866103}"/>
              </a:ext>
            </a:extLst>
          </p:cNvPr>
          <p:cNvSpPr txBox="1"/>
          <p:nvPr/>
        </p:nvSpPr>
        <p:spPr>
          <a:xfrm>
            <a:off x="392372" y="3379404"/>
            <a:ext cx="3395521" cy="338554"/>
          </a:xfrm>
          <a:prstGeom prst="rect">
            <a:avLst/>
          </a:prstGeom>
          <a:noFill/>
        </p:spPr>
        <p:txBody>
          <a:bodyPr wrap="square" rtlCol="0">
            <a:spAutoFit/>
          </a:bodyPr>
          <a:lstStyle/>
          <a:p>
            <a:pPr algn="ctr"/>
            <a:r>
              <a:rPr lang="en-GB" sz="1600" b="1" dirty="0"/>
              <a:t>Characteristic</a:t>
            </a:r>
          </a:p>
        </p:txBody>
      </p:sp>
      <p:sp>
        <p:nvSpPr>
          <p:cNvPr id="6" name="TextBox 5">
            <a:extLst>
              <a:ext uri="{FF2B5EF4-FFF2-40B4-BE49-F238E27FC236}">
                <a16:creationId xmlns:a16="http://schemas.microsoft.com/office/drawing/2014/main" id="{B1CD3044-A208-3710-4135-468B76D49149}"/>
              </a:ext>
            </a:extLst>
          </p:cNvPr>
          <p:cNvSpPr txBox="1"/>
          <p:nvPr/>
        </p:nvSpPr>
        <p:spPr>
          <a:xfrm>
            <a:off x="3888477" y="3379404"/>
            <a:ext cx="1019400" cy="338554"/>
          </a:xfrm>
          <a:prstGeom prst="rect">
            <a:avLst/>
          </a:prstGeom>
          <a:noFill/>
        </p:spPr>
        <p:txBody>
          <a:bodyPr wrap="square" rtlCol="0">
            <a:spAutoFit/>
          </a:bodyPr>
          <a:lstStyle/>
          <a:p>
            <a:pPr algn="ctr"/>
            <a:r>
              <a:rPr lang="en-GB" sz="1600" b="1" dirty="0"/>
              <a:t>Yes / No</a:t>
            </a:r>
          </a:p>
        </p:txBody>
      </p:sp>
      <p:sp>
        <p:nvSpPr>
          <p:cNvPr id="7" name="TextBox 6">
            <a:extLst>
              <a:ext uri="{FF2B5EF4-FFF2-40B4-BE49-F238E27FC236}">
                <a16:creationId xmlns:a16="http://schemas.microsoft.com/office/drawing/2014/main" id="{E91C29EC-EE15-9961-29F0-19E43CE1C866}"/>
              </a:ext>
            </a:extLst>
          </p:cNvPr>
          <p:cNvSpPr txBox="1"/>
          <p:nvPr/>
        </p:nvSpPr>
        <p:spPr>
          <a:xfrm>
            <a:off x="5031339" y="3379404"/>
            <a:ext cx="6665285" cy="338554"/>
          </a:xfrm>
          <a:prstGeom prst="rect">
            <a:avLst/>
          </a:prstGeom>
          <a:noFill/>
        </p:spPr>
        <p:txBody>
          <a:bodyPr wrap="square" rtlCol="0">
            <a:spAutoFit/>
          </a:bodyPr>
          <a:lstStyle/>
          <a:p>
            <a:pPr algn="ctr"/>
            <a:r>
              <a:rPr lang="en-GB" sz="1600" b="1" dirty="0"/>
              <a:t>Commentary</a:t>
            </a:r>
          </a:p>
        </p:txBody>
      </p:sp>
      <p:sp>
        <p:nvSpPr>
          <p:cNvPr id="28" name="TextBox 27">
            <a:extLst>
              <a:ext uri="{FF2B5EF4-FFF2-40B4-BE49-F238E27FC236}">
                <a16:creationId xmlns:a16="http://schemas.microsoft.com/office/drawing/2014/main" id="{804BCD3D-4B57-A86B-8081-BC79A5CCE71C}"/>
              </a:ext>
            </a:extLst>
          </p:cNvPr>
          <p:cNvSpPr txBox="1"/>
          <p:nvPr/>
        </p:nvSpPr>
        <p:spPr>
          <a:xfrm>
            <a:off x="392372" y="1017308"/>
            <a:ext cx="11407256" cy="1090042"/>
          </a:xfrm>
          <a:prstGeom prst="rect">
            <a:avLst/>
          </a:prstGeom>
          <a:noFill/>
        </p:spPr>
        <p:txBody>
          <a:bodyPr wrap="square">
            <a:spAutoFit/>
          </a:bodyPr>
          <a:lstStyle/>
          <a:p>
            <a:pPr marL="298450" marR="0" lvl="0" indent="-285750" algn="l" defTabSz="914400" rtl="0" eaLnBrk="1" fontAlgn="auto" latinLnBrk="0" hangingPunct="1">
              <a:lnSpc>
                <a:spcPct val="100000"/>
              </a:lnSpc>
              <a:spcBef>
                <a:spcPts val="125"/>
              </a:spcBef>
              <a:spcAft>
                <a:spcPts val="0"/>
              </a:spcAft>
              <a:buClrTx/>
              <a:buSzTx/>
              <a:buFont typeface="Arial" panose="020B0604020202020204" pitchFamily="34" charset="0"/>
              <a:buChar char="•"/>
              <a:tabLst>
                <a:tab pos="262890" algn="l"/>
              </a:tabLst>
              <a:defRPr/>
            </a:pPr>
            <a:r>
              <a:rPr lang="en-GB" sz="1600" i="1" spc="10" dirty="0">
                <a:solidFill>
                  <a:prstClr val="black"/>
                </a:solidFill>
                <a:latin typeface="Calibri"/>
                <a:cs typeface="Calibri"/>
              </a:rPr>
              <a:t>Use the space below to identify characteristics of the process, and whether or not they are being deployed in their most simple form. If not, they need to be improved and simplified as part of any work you are currently doing.</a:t>
            </a:r>
          </a:p>
          <a:p>
            <a:pPr marL="298450" marR="0" lvl="0" indent="-285750" algn="l" defTabSz="914400" rtl="0" eaLnBrk="1" fontAlgn="auto" latinLnBrk="0" hangingPunct="1">
              <a:lnSpc>
                <a:spcPct val="100000"/>
              </a:lnSpc>
              <a:spcBef>
                <a:spcPts val="125"/>
              </a:spcBef>
              <a:spcAft>
                <a:spcPts val="0"/>
              </a:spcAft>
              <a:buClrTx/>
              <a:buSzTx/>
              <a:buFont typeface="Arial" panose="020B0604020202020204" pitchFamily="34" charset="0"/>
              <a:buChar char="•"/>
              <a:tabLst>
                <a:tab pos="262890" algn="l"/>
              </a:tabLst>
              <a:defRPr/>
            </a:pPr>
            <a:r>
              <a:rPr lang="en-GB" sz="1600" i="1" spc="10" dirty="0">
                <a:solidFill>
                  <a:prstClr val="black"/>
                </a:solidFill>
                <a:latin typeface="Calibri"/>
                <a:cs typeface="Calibri"/>
              </a:rPr>
              <a:t>For example: Uploading of report (deemed not simple) is a no. Commentary – the current activities around this take up 5 process steps, including a hand off and check. This is deemed wasteful and will need to be reviewed. </a:t>
            </a:r>
          </a:p>
        </p:txBody>
      </p:sp>
    </p:spTree>
    <p:extLst>
      <p:ext uri="{BB962C8B-B14F-4D97-AF65-F5344CB8AC3E}">
        <p14:creationId xmlns:p14="http://schemas.microsoft.com/office/powerpoint/2010/main" val="36269399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124</Words>
  <Application>Microsoft Office PowerPoint</Application>
  <PresentationFormat>Widescreen</PresentationFormat>
  <Paragraphs>10</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Bryan Cave Leighton Paisner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Robert Chapman</dc:creator>
  <cp:lastModifiedBy>Robert Chapman</cp:lastModifiedBy>
  <cp:revision>3</cp:revision>
  <dcterms:created xsi:type="dcterms:W3CDTF">2024-04-03T17:50:17Z</dcterms:created>
  <dcterms:modified xsi:type="dcterms:W3CDTF">2024-05-25T14:35:28Z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ustomFooter">
    <vt:lpwstr>Unprofiled document</vt:lpwstr>
  </property>
  <property fmtid="{D5CDD505-2E9C-101B-9397-08002B2CF9AE}" pid="3" name="DocIdFormat">
    <vt:lpwstr/>
  </property>
  <property fmtid="{D5CDD505-2E9C-101B-9397-08002B2CF9AE}" pid="4" name="Keywords">
    <vt:lpwstr>Unprofiled document</vt:lpwstr>
  </property>
  <property fmtid="{D5CDD505-2E9C-101B-9397-08002B2CF9AE}" pid="5" name="LastEdit">
    <vt:lpwstr>03.04.24</vt:lpwstr>
  </property>
  <property fmtid="{D5CDD505-2E9C-101B-9397-08002B2CF9AE}" pid="6" name="VersionCreated">
    <vt:lpwstr/>
  </property>
  <property fmtid="{D5CDD505-2E9C-101B-9397-08002B2CF9AE}" pid="7" name="CreateDate">
    <vt:lpwstr/>
  </property>
</Properties>
</file>