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FC9A8-97CC-4D7E-8603-FAE25AA8DD62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D7C3-4ED6-4374-85D7-CF634FC0B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15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want to use the Lean cycle to highlight what is being done, this is one way to do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A8528-DD2E-49DF-8BED-4345392877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18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55B9-85AC-B95B-99FE-6F2722F38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AD76D-17FC-3852-A15C-93D00DEA4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F24F-9CEE-F182-D1B9-98C0C1E7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B6B6C-58CA-0620-227A-613C6A76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BE444-580D-FBA1-A431-CF6854DD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5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DD2D-D00C-5BA3-8038-74B2F4F9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13781-8084-2F36-CCF8-3E72FCC3D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587EC-01A8-398F-EAF5-6EA51BF9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D44D0-7F77-69B7-EA86-72A33728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4D64-D5A7-0E18-877B-0A1A2215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208A0D-8A3A-5866-1566-79825FDC9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A14FD-DFAE-31D8-474D-0967A80B7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2EA8B-5E60-3436-30A2-7A225494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34B2D-C621-81D3-EB9C-0BA376A3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3F612-8564-4EAC-6744-ADF08A09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20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6361" y="1420891"/>
            <a:ext cx="7599279" cy="1074461"/>
          </a:xfrm>
        </p:spPr>
        <p:txBody>
          <a:bodyPr lIns="0" tIns="0" rIns="0" bIns="0"/>
          <a:lstStyle>
            <a:lvl1pPr>
              <a:defRPr sz="698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8464" y="1894904"/>
            <a:ext cx="3599681" cy="2163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6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349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D564-9F24-ABFE-D0DF-2A598356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B68D-EAA9-9899-0B84-17508851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FCABC-E740-6B4F-1F5B-64C0B9C3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E5D48-3F24-523E-EA35-2DDB72727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7CEA-0B40-E6C9-A15A-25D2424F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66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1B4B-F4FE-80A5-1407-E7E8BD2D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3EE72-CE3C-A47E-ECB4-B473F270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16BE6-5983-C64B-70E4-6772A7EF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B2A0C-32A4-41FD-A8C0-C863EA6E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A28DA-1BD1-DD47-F3FC-F1BAC8BF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41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ECBB-3147-A62F-2330-A559CD9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03BC-0CC7-E57D-BA0E-6EE626425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7B10-EFCF-A8F7-92F5-81B1C3FD1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66904-4E2D-2952-2785-66EB012A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DD5A6-D11E-BF30-DAA4-A2376796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FA4B4-02E1-4503-34DE-5B2FD548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7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F4F2-9BC8-FDCC-0279-EC2D29DB0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9EB4-306A-D8FA-0935-3BB39DC5D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8F875-FBCE-CCA4-70DC-097DBFD7C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416FE-3BFF-4591-CCA9-52CC10384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0EADD-A758-4218-2D83-F08CAAF8F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F89A52-8513-2A70-E58E-476768E6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C5116-B6F6-21FF-2F2A-E2E47931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63A92-BFB8-C6C6-F8D7-AE2BCE04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4454-1EC3-F5B7-0764-84176D30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E08FB-0A57-0EA9-1DC5-DEA3A81F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AA5B1-3EAD-4ED8-432B-1F6CD120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06D18-BF2C-73CB-58BC-6FE13FC9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1B59F-8949-7FE1-52F2-D91D80D8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5B010-B034-E168-404F-BCAC498D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DACE2-1C6A-1293-3F09-73CC9CFC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9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4200-FC77-DA15-25A4-78922E9C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7CD91-BFE9-A85E-6B71-59ACBA37A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10A44-C335-6EDE-3CCA-677191DBB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B2C65-B772-CAD1-B2A8-95DF1C0D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8C2FD-5DBB-EFC6-F9F0-4179E459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88D7F-A1C0-AABF-26BD-38EA9FC5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4564-3294-C5EC-E7D9-03BF250B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F8209-0C67-D59F-4906-9AE3EABF2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88D92-6C6E-60F0-9A91-C13768FE6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30A3E-5AED-C001-E808-770917E0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7F71C-E726-54FF-B5D6-AA5F1A1A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EDCBD-F360-100C-B9AE-52B6BD8D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5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A67A5-426D-4342-754F-2E515F394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BC80-3136-D482-E0F7-3CFA87534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9244-D3B1-88B7-D3B7-949871410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FD5-D664-C2E2-01DA-CE650A50B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40CBF-C8D1-2F61-7248-AC395622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3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40238F-EF59-1192-4E78-A7D89A2C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026" y="795671"/>
            <a:ext cx="5314536" cy="52666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25BC18-F8D5-9814-628F-BBE384D74617}"/>
              </a:ext>
            </a:extLst>
          </p:cNvPr>
          <p:cNvSpPr txBox="1"/>
          <p:nvPr/>
        </p:nvSpPr>
        <p:spPr>
          <a:xfrm>
            <a:off x="7720487" y="646432"/>
            <a:ext cx="41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VALUE from the perspective of the customer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4047F6-30FB-5F24-A1DE-3DF59586C9AB}"/>
              </a:ext>
            </a:extLst>
          </p:cNvPr>
          <p:cNvSpPr txBox="1"/>
          <p:nvPr/>
        </p:nvSpPr>
        <p:spPr>
          <a:xfrm>
            <a:off x="8263983" y="2685509"/>
            <a:ext cx="3928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Stream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Map the value stream – all activities within the process, plus timings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205CAD-D286-D0F3-633A-4E0476810819}"/>
              </a:ext>
            </a:extLst>
          </p:cNvPr>
          <p:cNvSpPr txBox="1"/>
          <p:nvPr/>
        </p:nvSpPr>
        <p:spPr>
          <a:xfrm>
            <a:off x="7440212" y="4580775"/>
            <a:ext cx="3928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flow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 the process can flow as expected, without issue or disruption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B1E23E-6792-14AA-8AB9-9AE61D03A01F}"/>
              </a:ext>
            </a:extLst>
          </p:cNvPr>
          <p:cNvSpPr txBox="1"/>
          <p:nvPr/>
        </p:nvSpPr>
        <p:spPr>
          <a:xfrm>
            <a:off x="128441" y="4093668"/>
            <a:ext cx="3928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DD239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 pull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DD239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DD239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 customer demand to build a just in time approach vs. just in case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1D5287-E8D1-83A5-899B-4A0729718C91}"/>
              </a:ext>
            </a:extLst>
          </p:cNvPr>
          <p:cNvSpPr txBox="1"/>
          <p:nvPr/>
        </p:nvSpPr>
        <p:spPr>
          <a:xfrm>
            <a:off x="46471" y="646432"/>
            <a:ext cx="3928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Seek perfection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a continuous improvement approach to repeat the process</a:t>
            </a:r>
          </a:p>
        </p:txBody>
      </p:sp>
    </p:spTree>
    <p:extLst>
      <p:ext uri="{BB962C8B-B14F-4D97-AF65-F5344CB8AC3E}">
        <p14:creationId xmlns:p14="http://schemas.microsoft.com/office/powerpoint/2010/main" val="22140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2</cp:revision>
  <dcterms:created xsi:type="dcterms:W3CDTF">2024-04-03T17:59:11Z</dcterms:created>
  <dcterms:modified xsi:type="dcterms:W3CDTF">2024-05-25T14:26:44Z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