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78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0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FC9A8-97CC-4D7E-8603-FAE25AA8DD62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D7C3-4ED6-4374-85D7-CF634FC0B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151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you want to use the Lean cycle to highlight what is being done, this is one way to do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A8528-DD2E-49DF-8BED-43453928775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2189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E55B9-85AC-B95B-99FE-6F2722F388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5AD76D-17FC-3852-A15C-93D00DEA40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BF24F-9CEE-F182-D1B9-98C0C1E7D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B6B6C-58CA-0620-227A-613C6A76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BE444-580D-FBA1-A431-CF6854DD2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458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DD2D-D00C-5BA3-8038-74B2F4F9D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D13781-8084-2F36-CCF8-3E72FCC3D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587EC-01A8-398F-EAF5-6EA51BF95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3D44D0-7F77-69B7-EA86-72A337286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14D64-D5A7-0E18-877B-0A1A22159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52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208A0D-8A3A-5866-1566-79825FDC9B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3A14FD-DFAE-31D8-474D-0967A80B7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2EA8B-5E60-3436-30A2-7A2254941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34B2D-C621-81D3-EB9C-0BA376A3F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3F612-8564-4EAC-6744-ADF08A09E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720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96361" y="1420891"/>
            <a:ext cx="7599279" cy="1074461"/>
          </a:xfrm>
        </p:spPr>
        <p:txBody>
          <a:bodyPr lIns="0" tIns="0" rIns="0" bIns="0"/>
          <a:lstStyle>
            <a:lvl1pPr>
              <a:defRPr sz="6982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28464" y="1894904"/>
            <a:ext cx="3599681" cy="2163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6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349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FD564-9F24-ABFE-D0DF-2A5983563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2B68D-EAA9-9899-0B84-17508851A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FCABC-E740-6B4F-1F5B-64C0B9C36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E5D48-3F24-523E-EA35-2DDB72727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37CEA-0B40-E6C9-A15A-25D2424FB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66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C1B4B-F4FE-80A5-1407-E7E8BD2DA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E3EE72-CE3C-A47E-ECB4-B473F270E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16BE6-5983-C64B-70E4-6772A7EF5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B2A0C-32A4-41FD-A8C0-C863EA6EE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A28DA-1BD1-DD47-F3FC-F1BAC8BFF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419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6ECBB-3147-A62F-2330-A559CD95B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203BC-0CC7-E57D-BA0E-6EE626425B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8D7B10-EFCF-A8F7-92F5-81B1C3FD1C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E66904-4E2D-2952-2785-66EB012A8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DD5A6-D11E-BF30-DAA4-A23767968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9FA4B4-02E1-4503-34DE-5B2FD548E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971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AF4F2-9BC8-FDCC-0279-EC2D29DB0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79EB4-306A-D8FA-0935-3BB39DC5D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78F875-FBCE-CCA4-70DC-097DBFD7C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3416FE-3BFF-4591-CCA9-52CC103846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0EADD-A758-4218-2D83-F08CAAF8F2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F89A52-8513-2A70-E58E-476768E67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9C5116-B6F6-21FF-2F2A-E2E47931B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D63A92-BFB8-C6C6-F8D7-AE2BCE047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172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74454-1EC3-F5B7-0764-84176D302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EE08FB-0A57-0EA9-1DC5-DEA3A81F7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CAA5B1-3EAD-4ED8-432B-1F6CD120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706D18-BF2C-73CB-58BC-6FE13FC90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05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91B59F-8949-7FE1-52F2-D91D80D86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35B010-B034-E168-404F-BCAC498DF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DACE2-1C6A-1293-3F09-73CC9CFC9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690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34200-FC77-DA15-25A4-78922E9C2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7CD91-BFE9-A85E-6B71-59ACBA37A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A10A44-C335-6EDE-3CCA-677191DBB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B2C65-B772-CAD1-B2A8-95DF1C0DF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B8C2FD-5DBB-EFC6-F9F0-4179E4594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588D7F-A1C0-AABF-26BD-38EA9FC58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940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04564-3294-C5EC-E7D9-03BF250B6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0F8209-0C67-D59F-4906-9AE3EABF2C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D88D92-6C6E-60F0-9A91-C13768FE6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C30A3E-5AED-C001-E808-770917E02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47F71C-E726-54FF-B5D6-AA5F1A1A6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EDCBD-F360-100C-B9AE-52B6BD8D0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55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FA67A5-426D-4342-754F-2E515F394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EBC80-3136-D482-E0F7-3CFA875346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19244-D3B1-88B7-D3B7-949871410C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CBFD5-D664-C2E2-01DA-CE650A50B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40CBF-C8D1-2F61-7248-AC395622F5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939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640238F-EF59-1192-4E78-A7D89A2CBD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8026" y="795671"/>
            <a:ext cx="5314536" cy="52666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125BC18-F8D5-9814-628F-BBE384D74617}"/>
              </a:ext>
            </a:extLst>
          </p:cNvPr>
          <p:cNvSpPr txBox="1"/>
          <p:nvPr/>
        </p:nvSpPr>
        <p:spPr>
          <a:xfrm>
            <a:off x="7720487" y="646432"/>
            <a:ext cx="41668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Value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Define VALUE from the perspective of the customer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4047F6-30FB-5F24-A1DE-3DF59586C9AB}"/>
              </a:ext>
            </a:extLst>
          </p:cNvPr>
          <p:cNvSpPr txBox="1"/>
          <p:nvPr/>
        </p:nvSpPr>
        <p:spPr>
          <a:xfrm>
            <a:off x="8263983" y="2685509"/>
            <a:ext cx="39280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Value Stream 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Map the value stream – all activities within the process, plus timings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205CAD-D286-D0F3-633A-4E0476810819}"/>
              </a:ext>
            </a:extLst>
          </p:cNvPr>
          <p:cNvSpPr txBox="1"/>
          <p:nvPr/>
        </p:nvSpPr>
        <p:spPr>
          <a:xfrm>
            <a:off x="7440212" y="4580775"/>
            <a:ext cx="39280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Create flow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Ensure the process can flow as expected, without issue or disruption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B1E23E-6792-14AA-8AB9-9AE61D03A01F}"/>
              </a:ext>
            </a:extLst>
          </p:cNvPr>
          <p:cNvSpPr txBox="1"/>
          <p:nvPr/>
        </p:nvSpPr>
        <p:spPr>
          <a:xfrm>
            <a:off x="128441" y="4093668"/>
            <a:ext cx="39280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DD239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Establish pull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DD239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DD239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Establish customer demand to build a just in time approach vs. just in case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1D5287-E8D1-83A5-899B-4A0729718C91}"/>
              </a:ext>
            </a:extLst>
          </p:cNvPr>
          <p:cNvSpPr txBox="1"/>
          <p:nvPr/>
        </p:nvSpPr>
        <p:spPr>
          <a:xfrm>
            <a:off x="46471" y="646432"/>
            <a:ext cx="39280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Seek perfection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Implement a continuous improvement approach to repeat the process</a:t>
            </a:r>
          </a:p>
        </p:txBody>
      </p:sp>
    </p:spTree>
    <p:extLst>
      <p:ext uri="{BB962C8B-B14F-4D97-AF65-F5344CB8AC3E}">
        <p14:creationId xmlns:p14="http://schemas.microsoft.com/office/powerpoint/2010/main" val="221400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Bryan Cave Leighton Paisner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Chapman</dc:creator>
  <cp:lastModifiedBy>Robert Chapman</cp:lastModifiedBy>
  <cp:revision>2</cp:revision>
  <dcterms:created xsi:type="dcterms:W3CDTF">2024-04-03T17:59:11Z</dcterms:created>
  <dcterms:modified xsi:type="dcterms:W3CDTF">2024-05-25T14:26:44Z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stomFooter">
    <vt:lpwstr>Unprofiled document</vt:lpwstr>
  </property>
  <property fmtid="{D5CDD505-2E9C-101B-9397-08002B2CF9AE}" pid="3" name="DocIdFormat">
    <vt:lpwstr/>
  </property>
  <property fmtid="{D5CDD505-2E9C-101B-9397-08002B2CF9AE}" pid="4" name="Keywords">
    <vt:lpwstr>Unprofiled document</vt:lpwstr>
  </property>
  <property fmtid="{D5CDD505-2E9C-101B-9397-08002B2CF9AE}" pid="5" name="LastEdit">
    <vt:lpwstr/>
  </property>
  <property fmtid="{D5CDD505-2E9C-101B-9397-08002B2CF9AE}" pid="6" name="VersionCreated">
    <vt:lpwstr/>
  </property>
  <property fmtid="{D5CDD505-2E9C-101B-9397-08002B2CF9AE}" pid="7" name="CreateDate">
    <vt:lpwstr/>
  </property>
</Properties>
</file>