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82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8" y="4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F1CD1-C9F0-46C5-A26E-575CF8B9DDB1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F25AD-C691-42DC-8474-7FDB9000D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16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75B72-EABF-4BB9-8C58-51E95336672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757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67663" y="1674367"/>
            <a:ext cx="9456673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895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12192000" y="0"/>
                </a:moveTo>
                <a:lnTo>
                  <a:pt x="0" y="0"/>
                </a:lnTo>
                <a:lnTo>
                  <a:pt x="0" y="1143000"/>
                </a:lnTo>
                <a:lnTo>
                  <a:pt x="12192000" y="1143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0" y="1143000"/>
                </a:moveTo>
                <a:lnTo>
                  <a:pt x="12192000" y="11430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1295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561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5584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837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595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6731" y="1575816"/>
            <a:ext cx="10638536" cy="270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5428" y="1850897"/>
            <a:ext cx="10661142" cy="468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142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-6095" y="0"/>
            <a:ext cx="12205335" cy="891397"/>
            <a:chOff x="-6095" y="0"/>
            <a:chExt cx="12205335" cy="1156335"/>
          </a:xfrm>
        </p:grpSpPr>
        <p:sp>
          <p:nvSpPr>
            <p:cNvPr id="5" name="object 5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121920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12192000" y="11430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0" y="1143000"/>
                  </a:moveTo>
                  <a:lnTo>
                    <a:pt x="12192000" y="114300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1295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EF700D81-41D4-48EA-4E18-EDD796093346}"/>
              </a:ext>
            </a:extLst>
          </p:cNvPr>
          <p:cNvSpPr txBox="1">
            <a:spLocks/>
          </p:cNvSpPr>
          <p:nvPr/>
        </p:nvSpPr>
        <p:spPr>
          <a:xfrm>
            <a:off x="304800" y="-17164"/>
            <a:ext cx="10515600" cy="946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Alternative flowchart map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A4BE70D-2C37-6B5F-B794-75B7630D8A22}"/>
              </a:ext>
            </a:extLst>
          </p:cNvPr>
          <p:cNvSpPr/>
          <p:nvPr/>
        </p:nvSpPr>
        <p:spPr>
          <a:xfrm>
            <a:off x="411423" y="1152167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Activity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9BB6E37-1C09-999F-C01D-1DA68C8022D4}"/>
              </a:ext>
            </a:extLst>
          </p:cNvPr>
          <p:cNvSpPr/>
          <p:nvPr/>
        </p:nvSpPr>
        <p:spPr>
          <a:xfrm>
            <a:off x="411423" y="2268200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Calibri"/>
              </a:rPr>
              <a:t>Department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1BE9576-B2E5-ECA6-E376-B8F57F2E1EF1}"/>
              </a:ext>
            </a:extLst>
          </p:cNvPr>
          <p:cNvSpPr/>
          <p:nvPr/>
        </p:nvSpPr>
        <p:spPr>
          <a:xfrm>
            <a:off x="2433654" y="1152167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Activity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19DBA99-44A4-E967-8234-8BF1ECA75B9C}"/>
              </a:ext>
            </a:extLst>
          </p:cNvPr>
          <p:cNvSpPr/>
          <p:nvPr/>
        </p:nvSpPr>
        <p:spPr>
          <a:xfrm>
            <a:off x="2433654" y="2268200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Department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6F58F89-F3B3-281A-C06B-8CC1192EC646}"/>
              </a:ext>
            </a:extLst>
          </p:cNvPr>
          <p:cNvSpPr/>
          <p:nvPr/>
        </p:nvSpPr>
        <p:spPr>
          <a:xfrm>
            <a:off x="2433654" y="2450123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System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16ED5FB-096D-8B13-55D6-5B004A3BF04C}"/>
              </a:ext>
            </a:extLst>
          </p:cNvPr>
          <p:cNvSpPr/>
          <p:nvPr/>
        </p:nvSpPr>
        <p:spPr>
          <a:xfrm>
            <a:off x="4455885" y="1152167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dirty="0">
                <a:solidFill>
                  <a:prstClr val="white"/>
                </a:solidFill>
                <a:latin typeface="Calibri"/>
              </a:rPr>
              <a:t>(Example)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Populate request form with details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86E54A6F-B863-AEBC-F4A2-537506D0662B}"/>
              </a:ext>
            </a:extLst>
          </p:cNvPr>
          <p:cNvSpPr/>
          <p:nvPr/>
        </p:nvSpPr>
        <p:spPr>
          <a:xfrm>
            <a:off x="4455885" y="2268200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EAB79BA-7DCD-B7A8-C1F0-3A367DB65A7F}"/>
              </a:ext>
            </a:extLst>
          </p:cNvPr>
          <p:cNvSpPr/>
          <p:nvPr/>
        </p:nvSpPr>
        <p:spPr>
          <a:xfrm>
            <a:off x="4455885" y="2450123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Procure+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C91A60A2-1604-E347-9B25-E12D8E2DA168}"/>
              </a:ext>
            </a:extLst>
          </p:cNvPr>
          <p:cNvSpPr/>
          <p:nvPr/>
        </p:nvSpPr>
        <p:spPr>
          <a:xfrm>
            <a:off x="6478116" y="1152167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85304B69-30F6-683D-4A9C-DBF2489461FF}"/>
              </a:ext>
            </a:extLst>
          </p:cNvPr>
          <p:cNvSpPr/>
          <p:nvPr/>
        </p:nvSpPr>
        <p:spPr>
          <a:xfrm>
            <a:off x="6478116" y="2268200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359F240-4794-A09D-1D73-0C7BFC00C760}"/>
              </a:ext>
            </a:extLst>
          </p:cNvPr>
          <p:cNvSpPr/>
          <p:nvPr/>
        </p:nvSpPr>
        <p:spPr>
          <a:xfrm>
            <a:off x="6478116" y="2450123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5828FCF-9CB8-FE58-C2AF-92E08BFBB278}"/>
              </a:ext>
            </a:extLst>
          </p:cNvPr>
          <p:cNvSpPr/>
          <p:nvPr/>
        </p:nvSpPr>
        <p:spPr>
          <a:xfrm>
            <a:off x="8500347" y="1152167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5FE5C0F-B9AB-0671-FFAF-77C5E31111DC}"/>
              </a:ext>
            </a:extLst>
          </p:cNvPr>
          <p:cNvSpPr/>
          <p:nvPr/>
        </p:nvSpPr>
        <p:spPr>
          <a:xfrm>
            <a:off x="8500347" y="2268200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ADB688D-3A5A-E187-6353-358315883DC9}"/>
              </a:ext>
            </a:extLst>
          </p:cNvPr>
          <p:cNvSpPr/>
          <p:nvPr/>
        </p:nvSpPr>
        <p:spPr>
          <a:xfrm>
            <a:off x="8500347" y="2450123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305CD84-6339-FD53-B0B5-60FD2CD0F9E5}"/>
              </a:ext>
            </a:extLst>
          </p:cNvPr>
          <p:cNvSpPr/>
          <p:nvPr/>
        </p:nvSpPr>
        <p:spPr>
          <a:xfrm>
            <a:off x="10427677" y="1152167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F44043D9-82F2-29F4-F639-F1B4A8B8623E}"/>
              </a:ext>
            </a:extLst>
          </p:cNvPr>
          <p:cNvSpPr/>
          <p:nvPr/>
        </p:nvSpPr>
        <p:spPr>
          <a:xfrm>
            <a:off x="10427677" y="2268200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F1E34B5F-0A13-D9C9-8886-8A1F5FDA1500}"/>
              </a:ext>
            </a:extLst>
          </p:cNvPr>
          <p:cNvSpPr/>
          <p:nvPr/>
        </p:nvSpPr>
        <p:spPr>
          <a:xfrm>
            <a:off x="10427677" y="2450123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039A7F47-2C56-960F-DB17-06BB8A4E599E}"/>
              </a:ext>
            </a:extLst>
          </p:cNvPr>
          <p:cNvSpPr/>
          <p:nvPr/>
        </p:nvSpPr>
        <p:spPr>
          <a:xfrm>
            <a:off x="411423" y="3033721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011FA3B7-B34A-AAA6-BCD7-D1BBBDEF0F8F}"/>
              </a:ext>
            </a:extLst>
          </p:cNvPr>
          <p:cNvSpPr/>
          <p:nvPr/>
        </p:nvSpPr>
        <p:spPr>
          <a:xfrm>
            <a:off x="411423" y="4149754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D1F0D1ED-9391-ABA8-3CDB-A3BF9B10FAD6}"/>
              </a:ext>
            </a:extLst>
          </p:cNvPr>
          <p:cNvSpPr/>
          <p:nvPr/>
        </p:nvSpPr>
        <p:spPr>
          <a:xfrm>
            <a:off x="411423" y="4331677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6CC36151-4373-F06C-6E0A-B01DEA872315}"/>
              </a:ext>
            </a:extLst>
          </p:cNvPr>
          <p:cNvSpPr/>
          <p:nvPr/>
        </p:nvSpPr>
        <p:spPr>
          <a:xfrm>
            <a:off x="2433654" y="3033721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7CC2C3B6-1E5D-9A74-B6F0-A5F1D2F245C1}"/>
              </a:ext>
            </a:extLst>
          </p:cNvPr>
          <p:cNvSpPr/>
          <p:nvPr/>
        </p:nvSpPr>
        <p:spPr>
          <a:xfrm>
            <a:off x="2433654" y="4149754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68E09F9C-1AC5-4AE3-74A3-BB5600029417}"/>
              </a:ext>
            </a:extLst>
          </p:cNvPr>
          <p:cNvSpPr/>
          <p:nvPr/>
        </p:nvSpPr>
        <p:spPr>
          <a:xfrm>
            <a:off x="2433654" y="4331677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8755B277-ED3F-A5EE-5E90-C5AACED60250}"/>
              </a:ext>
            </a:extLst>
          </p:cNvPr>
          <p:cNvSpPr/>
          <p:nvPr/>
        </p:nvSpPr>
        <p:spPr>
          <a:xfrm>
            <a:off x="4455885" y="3033721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986B7614-0CD2-6DD3-AD6E-95209CB11565}"/>
              </a:ext>
            </a:extLst>
          </p:cNvPr>
          <p:cNvSpPr/>
          <p:nvPr/>
        </p:nvSpPr>
        <p:spPr>
          <a:xfrm>
            <a:off x="4455885" y="4149754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21B449C6-A0DA-579E-B313-CD0A527DD7E1}"/>
              </a:ext>
            </a:extLst>
          </p:cNvPr>
          <p:cNvSpPr/>
          <p:nvPr/>
        </p:nvSpPr>
        <p:spPr>
          <a:xfrm>
            <a:off x="4455885" y="4331677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AF355EBE-B609-D38C-621D-D28B8A38F251}"/>
              </a:ext>
            </a:extLst>
          </p:cNvPr>
          <p:cNvSpPr/>
          <p:nvPr/>
        </p:nvSpPr>
        <p:spPr>
          <a:xfrm>
            <a:off x="6478116" y="3033721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9E575536-D24F-B476-7C6A-C76DC919CDE2}"/>
              </a:ext>
            </a:extLst>
          </p:cNvPr>
          <p:cNvSpPr/>
          <p:nvPr/>
        </p:nvSpPr>
        <p:spPr>
          <a:xfrm>
            <a:off x="6478116" y="4149754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4B8F12D0-1E73-5E5C-37D3-C5F3A15FF773}"/>
              </a:ext>
            </a:extLst>
          </p:cNvPr>
          <p:cNvSpPr/>
          <p:nvPr/>
        </p:nvSpPr>
        <p:spPr>
          <a:xfrm>
            <a:off x="8500347" y="3033721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6E8E2214-7B9B-B6E3-E9B1-5605928A80C0}"/>
              </a:ext>
            </a:extLst>
          </p:cNvPr>
          <p:cNvSpPr/>
          <p:nvPr/>
        </p:nvSpPr>
        <p:spPr>
          <a:xfrm>
            <a:off x="8500347" y="4149754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8E581C29-AE12-1AE0-9130-5A8CBAB136A1}"/>
              </a:ext>
            </a:extLst>
          </p:cNvPr>
          <p:cNvSpPr/>
          <p:nvPr/>
        </p:nvSpPr>
        <p:spPr>
          <a:xfrm>
            <a:off x="8500347" y="4331677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5222E551-F6D7-C053-B784-E199C76BB5C9}"/>
              </a:ext>
            </a:extLst>
          </p:cNvPr>
          <p:cNvSpPr/>
          <p:nvPr/>
        </p:nvSpPr>
        <p:spPr>
          <a:xfrm>
            <a:off x="10427677" y="3033721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E558A7A8-3944-3DE8-A625-D9008BAB082F}"/>
              </a:ext>
            </a:extLst>
          </p:cNvPr>
          <p:cNvSpPr/>
          <p:nvPr/>
        </p:nvSpPr>
        <p:spPr>
          <a:xfrm>
            <a:off x="10427677" y="4149754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32AD65E6-379D-CDE5-D6D2-D5B1AC2D3485}"/>
              </a:ext>
            </a:extLst>
          </p:cNvPr>
          <p:cNvSpPr/>
          <p:nvPr/>
        </p:nvSpPr>
        <p:spPr>
          <a:xfrm>
            <a:off x="10427677" y="4331677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CFF8AE0D-62B1-D445-E6DE-509F4CCDDF08}"/>
              </a:ext>
            </a:extLst>
          </p:cNvPr>
          <p:cNvSpPr/>
          <p:nvPr/>
        </p:nvSpPr>
        <p:spPr>
          <a:xfrm>
            <a:off x="411423" y="4915275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13819ADD-4F35-8A29-91A1-FEBE951DC653}"/>
              </a:ext>
            </a:extLst>
          </p:cNvPr>
          <p:cNvSpPr/>
          <p:nvPr/>
        </p:nvSpPr>
        <p:spPr>
          <a:xfrm>
            <a:off x="411423" y="6031308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57978DBB-8593-9C99-D4DD-6FC1A39B3927}"/>
              </a:ext>
            </a:extLst>
          </p:cNvPr>
          <p:cNvSpPr/>
          <p:nvPr/>
        </p:nvSpPr>
        <p:spPr>
          <a:xfrm>
            <a:off x="411423" y="6213231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961CE02C-DBE7-3B76-D5AE-667F5ACCA1CA}"/>
              </a:ext>
            </a:extLst>
          </p:cNvPr>
          <p:cNvSpPr/>
          <p:nvPr/>
        </p:nvSpPr>
        <p:spPr>
          <a:xfrm>
            <a:off x="2433654" y="4915275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3E25CF49-9B4A-3F92-B7BB-BA43F560CEDA}"/>
              </a:ext>
            </a:extLst>
          </p:cNvPr>
          <p:cNvSpPr/>
          <p:nvPr/>
        </p:nvSpPr>
        <p:spPr>
          <a:xfrm>
            <a:off x="2433654" y="6031308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8FC96CDD-312B-2BEF-D5F9-E30CEFDFB3E2}"/>
              </a:ext>
            </a:extLst>
          </p:cNvPr>
          <p:cNvSpPr/>
          <p:nvPr/>
        </p:nvSpPr>
        <p:spPr>
          <a:xfrm>
            <a:off x="4455885" y="4915275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A7676E18-54E5-8CDB-5310-9B57F913682B}"/>
              </a:ext>
            </a:extLst>
          </p:cNvPr>
          <p:cNvSpPr/>
          <p:nvPr/>
        </p:nvSpPr>
        <p:spPr>
          <a:xfrm>
            <a:off x="4455885" y="6031308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7AC6F908-D41F-44C2-4CCD-7FC5011B1362}"/>
              </a:ext>
            </a:extLst>
          </p:cNvPr>
          <p:cNvSpPr/>
          <p:nvPr/>
        </p:nvSpPr>
        <p:spPr>
          <a:xfrm>
            <a:off x="4455885" y="6213231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8F76154E-E919-FF30-4B7D-60DD91D5E60F}"/>
              </a:ext>
            </a:extLst>
          </p:cNvPr>
          <p:cNvSpPr/>
          <p:nvPr/>
        </p:nvSpPr>
        <p:spPr>
          <a:xfrm>
            <a:off x="6478116" y="4915275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430D78C3-9D60-28FD-6967-82D4F21EC214}"/>
              </a:ext>
            </a:extLst>
          </p:cNvPr>
          <p:cNvSpPr/>
          <p:nvPr/>
        </p:nvSpPr>
        <p:spPr>
          <a:xfrm>
            <a:off x="6478116" y="6031308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5DB46F0C-F2CA-30DF-B3E7-84279BA18F90}"/>
              </a:ext>
            </a:extLst>
          </p:cNvPr>
          <p:cNvSpPr/>
          <p:nvPr/>
        </p:nvSpPr>
        <p:spPr>
          <a:xfrm>
            <a:off x="8500347" y="4915275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46A32DF7-74A9-0AE6-C89B-9B020F258928}"/>
              </a:ext>
            </a:extLst>
          </p:cNvPr>
          <p:cNvSpPr/>
          <p:nvPr/>
        </p:nvSpPr>
        <p:spPr>
          <a:xfrm>
            <a:off x="8500347" y="6031308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Rectangle: Rounded Corners 100">
            <a:extLst>
              <a:ext uri="{FF2B5EF4-FFF2-40B4-BE49-F238E27FC236}">
                <a16:creationId xmlns:a16="http://schemas.microsoft.com/office/drawing/2014/main" id="{DD5F383C-ACD9-B650-AEA7-7A5D0083FC2D}"/>
              </a:ext>
            </a:extLst>
          </p:cNvPr>
          <p:cNvSpPr/>
          <p:nvPr/>
        </p:nvSpPr>
        <p:spPr>
          <a:xfrm>
            <a:off x="8500347" y="6213231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2672A2CC-211A-3745-0EEA-89CD6A79656D}"/>
              </a:ext>
            </a:extLst>
          </p:cNvPr>
          <p:cNvSpPr/>
          <p:nvPr/>
        </p:nvSpPr>
        <p:spPr>
          <a:xfrm>
            <a:off x="10427677" y="4915275"/>
            <a:ext cx="1352900" cy="12979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A8975B79-5BC6-1842-28B1-807BBFF257BB}"/>
              </a:ext>
            </a:extLst>
          </p:cNvPr>
          <p:cNvSpPr/>
          <p:nvPr/>
        </p:nvSpPr>
        <p:spPr>
          <a:xfrm>
            <a:off x="10427677" y="6031308"/>
            <a:ext cx="1352900" cy="18192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Rectangle: Rounded Corners 103">
            <a:extLst>
              <a:ext uri="{FF2B5EF4-FFF2-40B4-BE49-F238E27FC236}">
                <a16:creationId xmlns:a16="http://schemas.microsoft.com/office/drawing/2014/main" id="{D94C520A-8ECE-A899-3875-6C77407A064E}"/>
              </a:ext>
            </a:extLst>
          </p:cNvPr>
          <p:cNvSpPr/>
          <p:nvPr/>
        </p:nvSpPr>
        <p:spPr>
          <a:xfrm>
            <a:off x="10427677" y="6213231"/>
            <a:ext cx="1352900" cy="1819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4FF2006-754F-D3EC-2DA3-2DF857282D71}"/>
              </a:ext>
            </a:extLst>
          </p:cNvPr>
          <p:cNvCxnSpPr>
            <a:stCxn id="2" idx="3"/>
            <a:endCxn id="22" idx="1"/>
          </p:cNvCxnSpPr>
          <p:nvPr/>
        </p:nvCxnSpPr>
        <p:spPr>
          <a:xfrm>
            <a:off x="1764323" y="1801145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56CB25EF-8C3D-0FA0-484A-773EBE2556A0}"/>
              </a:ext>
            </a:extLst>
          </p:cNvPr>
          <p:cNvCxnSpPr>
            <a:cxnSpLocks/>
            <a:stCxn id="22" idx="3"/>
            <a:endCxn id="27" idx="1"/>
          </p:cNvCxnSpPr>
          <p:nvPr/>
        </p:nvCxnSpPr>
        <p:spPr>
          <a:xfrm>
            <a:off x="3786554" y="1801145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9679382F-C8C0-FEA7-334A-0C4B60E5C3BE}"/>
              </a:ext>
            </a:extLst>
          </p:cNvPr>
          <p:cNvCxnSpPr>
            <a:cxnSpLocks/>
            <a:stCxn id="27" idx="3"/>
            <a:endCxn id="30" idx="1"/>
          </p:cNvCxnSpPr>
          <p:nvPr/>
        </p:nvCxnSpPr>
        <p:spPr>
          <a:xfrm>
            <a:off x="5808785" y="1801145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9BCF82E0-F14E-2554-5062-B24F0BDA1C00}"/>
              </a:ext>
            </a:extLst>
          </p:cNvPr>
          <p:cNvCxnSpPr>
            <a:cxnSpLocks/>
            <a:stCxn id="30" idx="3"/>
            <a:endCxn id="34" idx="1"/>
          </p:cNvCxnSpPr>
          <p:nvPr/>
        </p:nvCxnSpPr>
        <p:spPr>
          <a:xfrm>
            <a:off x="7831016" y="1801145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7E6BED7D-E66C-D514-EF27-C9A888C17B01}"/>
              </a:ext>
            </a:extLst>
          </p:cNvPr>
          <p:cNvCxnSpPr>
            <a:cxnSpLocks/>
            <a:stCxn id="34" idx="3"/>
            <a:endCxn id="38" idx="1"/>
          </p:cNvCxnSpPr>
          <p:nvPr/>
        </p:nvCxnSpPr>
        <p:spPr>
          <a:xfrm>
            <a:off x="9853247" y="1801145"/>
            <a:ext cx="5744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Connector: Elbow 121">
            <a:extLst>
              <a:ext uri="{FF2B5EF4-FFF2-40B4-BE49-F238E27FC236}">
                <a16:creationId xmlns:a16="http://schemas.microsoft.com/office/drawing/2014/main" id="{532009B9-C94A-6080-4311-91E1156BF496}"/>
              </a:ext>
            </a:extLst>
          </p:cNvPr>
          <p:cNvCxnSpPr>
            <a:stCxn id="38" idx="3"/>
            <a:endCxn id="55" idx="1"/>
          </p:cNvCxnSpPr>
          <p:nvPr/>
        </p:nvCxnSpPr>
        <p:spPr>
          <a:xfrm flipH="1">
            <a:off x="411423" y="1801145"/>
            <a:ext cx="11369154" cy="1881554"/>
          </a:xfrm>
          <a:prstGeom prst="bentConnector5">
            <a:avLst>
              <a:gd name="adj1" fmla="val -2011"/>
              <a:gd name="adj2" fmla="val 53427"/>
              <a:gd name="adj3" fmla="val 102011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FE7C4130-4F9F-16CB-3013-02D9CA1F54D7}"/>
              </a:ext>
            </a:extLst>
          </p:cNvPr>
          <p:cNvCxnSpPr>
            <a:stCxn id="84" idx="3"/>
            <a:endCxn id="87" idx="1"/>
          </p:cNvCxnSpPr>
          <p:nvPr/>
        </p:nvCxnSpPr>
        <p:spPr>
          <a:xfrm flipH="1">
            <a:off x="411423" y="3682699"/>
            <a:ext cx="11369154" cy="1881554"/>
          </a:xfrm>
          <a:prstGeom prst="bentConnector5">
            <a:avLst>
              <a:gd name="adj1" fmla="val -2011"/>
              <a:gd name="adj2" fmla="val 53427"/>
              <a:gd name="adj3" fmla="val 102011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1C99C45D-F56E-C7C0-1618-DF5D4F5A39DC}"/>
              </a:ext>
            </a:extLst>
          </p:cNvPr>
          <p:cNvCxnSpPr/>
          <p:nvPr/>
        </p:nvCxnSpPr>
        <p:spPr>
          <a:xfrm>
            <a:off x="1764323" y="3696075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9AFEE9AD-3B3B-F963-077E-FD80958D997C}"/>
              </a:ext>
            </a:extLst>
          </p:cNvPr>
          <p:cNvCxnSpPr>
            <a:cxnSpLocks/>
          </p:cNvCxnSpPr>
          <p:nvPr/>
        </p:nvCxnSpPr>
        <p:spPr>
          <a:xfrm>
            <a:off x="3786554" y="3696075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DAF67790-9D4E-FE50-1432-6170323B8DE6}"/>
              </a:ext>
            </a:extLst>
          </p:cNvPr>
          <p:cNvCxnSpPr>
            <a:cxnSpLocks/>
          </p:cNvCxnSpPr>
          <p:nvPr/>
        </p:nvCxnSpPr>
        <p:spPr>
          <a:xfrm>
            <a:off x="5808785" y="3696075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A1FD64B9-E08F-1F27-962B-27C6585B7883}"/>
              </a:ext>
            </a:extLst>
          </p:cNvPr>
          <p:cNvCxnSpPr>
            <a:cxnSpLocks/>
          </p:cNvCxnSpPr>
          <p:nvPr/>
        </p:nvCxnSpPr>
        <p:spPr>
          <a:xfrm>
            <a:off x="7831016" y="3696075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09155682-B85F-18F4-C911-6914D2E8BC7D}"/>
              </a:ext>
            </a:extLst>
          </p:cNvPr>
          <p:cNvCxnSpPr>
            <a:cxnSpLocks/>
          </p:cNvCxnSpPr>
          <p:nvPr/>
        </p:nvCxnSpPr>
        <p:spPr>
          <a:xfrm>
            <a:off x="9853247" y="3696075"/>
            <a:ext cx="5744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A622FFC-0CA4-0B5B-AF8D-D716E7D9F845}"/>
              </a:ext>
            </a:extLst>
          </p:cNvPr>
          <p:cNvCxnSpPr/>
          <p:nvPr/>
        </p:nvCxnSpPr>
        <p:spPr>
          <a:xfrm>
            <a:off x="1764323" y="5646314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F24C9F12-6336-F946-1FB7-70591B990AB0}"/>
              </a:ext>
            </a:extLst>
          </p:cNvPr>
          <p:cNvCxnSpPr>
            <a:cxnSpLocks/>
          </p:cNvCxnSpPr>
          <p:nvPr/>
        </p:nvCxnSpPr>
        <p:spPr>
          <a:xfrm>
            <a:off x="3786554" y="5646314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FC964E87-31D4-BFAC-684F-678F8C5C472A}"/>
              </a:ext>
            </a:extLst>
          </p:cNvPr>
          <p:cNvCxnSpPr>
            <a:cxnSpLocks/>
          </p:cNvCxnSpPr>
          <p:nvPr/>
        </p:nvCxnSpPr>
        <p:spPr>
          <a:xfrm>
            <a:off x="5808785" y="5646314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70B46BD4-B2F8-8F5C-A2D2-F91032E7D0FD}"/>
              </a:ext>
            </a:extLst>
          </p:cNvPr>
          <p:cNvCxnSpPr>
            <a:cxnSpLocks/>
          </p:cNvCxnSpPr>
          <p:nvPr/>
        </p:nvCxnSpPr>
        <p:spPr>
          <a:xfrm>
            <a:off x="7831016" y="5646314"/>
            <a:ext cx="6693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C6877092-6448-018D-9478-3882B831BC2F}"/>
              </a:ext>
            </a:extLst>
          </p:cNvPr>
          <p:cNvCxnSpPr>
            <a:cxnSpLocks/>
          </p:cNvCxnSpPr>
          <p:nvPr/>
        </p:nvCxnSpPr>
        <p:spPr>
          <a:xfrm>
            <a:off x="9853247" y="5646314"/>
            <a:ext cx="5744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41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55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1_Office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1</cp:revision>
  <dcterms:created xsi:type="dcterms:W3CDTF">2024-05-25T13:58:17Z</dcterms:created>
  <dcterms:modified xsi:type="dcterms:W3CDTF">2024-05-25T14:01:04Z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