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6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12F89-CFB4-4267-2F6A-916C14A6C9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A2A02A-8E72-F0CA-96DA-242A0AFFA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9F73C-7B9B-7ABA-80ED-B5BFC5EAD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D5BF-7B72-4CBE-98AA-70F2F1A73D53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28BB5-0E5E-4123-6B52-683BF4164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3706-182F-A7AD-8002-002DCC7BC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70DF-6296-4A34-8A3E-3926C207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51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C7DE-6EC7-5165-CFA5-55C4E81D3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793AE0-C91D-465E-876C-D003C7B03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219D0-7220-347B-A6C7-A71001EF8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D5BF-7B72-4CBE-98AA-70F2F1A73D53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F877B-475D-E4B7-2787-1B3DDE34F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C6482-3136-90E6-254D-268DA41FF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70DF-6296-4A34-8A3E-3926C207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841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1B19FF-12A2-0880-6C9E-2E146B262D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DF312C-5C5D-9EDF-6AED-BDAC3AAC0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A2534-9792-EDE3-2B0C-ABAB7F536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D5BF-7B72-4CBE-98AA-70F2F1A73D53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3E363-28FD-A507-9BE3-A95DE3DB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A5CAA-30AD-30CC-26AF-BA7C5FAB8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70DF-6296-4A34-8A3E-3926C207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18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3D85F-396D-4C10-7E67-1A18F3BCB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61A46-2A50-168E-CC14-F54A376D1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B34A0-3818-1A9B-621B-512789A88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D5BF-7B72-4CBE-98AA-70F2F1A73D53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68E6-DA1D-629F-B015-459C130B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8BA09-6B0A-D1D7-A98C-4573C4C42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70DF-6296-4A34-8A3E-3926C207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4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A738D-1028-A726-EE40-A8DB37DFF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7E73D-EA8A-1782-81A0-65EF889C3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A58B7-6A2E-706D-45CC-1C142A1CB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D5BF-7B72-4CBE-98AA-70F2F1A73D53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5EC09-71F6-1600-75F1-4ACDBB53A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AC25E-1815-D7E8-98D9-2B07236AE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70DF-6296-4A34-8A3E-3926C207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B3C55-3BBC-11D5-599D-7D0641543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5D808-E245-9E7B-27A4-E032293D5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DD4E91-D671-23D0-77FA-48181CAC6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EAD89-02F7-5D53-98FA-18B4034D7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D5BF-7B72-4CBE-98AA-70F2F1A73D53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73F6B8-89A8-40A2-BEC9-82058AF57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F0B8BB-6374-BA42-46A6-7974AAB13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70DF-6296-4A34-8A3E-3926C207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848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7F5E0-067F-2875-AED8-8240945B6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D5519-94B9-225B-2F42-7F946BC74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B15DF-8FE2-8808-4A8F-685311A72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6704A0-306C-BE1B-2ABE-4CB022AC6F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A8003B-152C-4FF9-7D9C-ADA1659B5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D6B322-1BFC-9C53-BCB1-25C3FF963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D5BF-7B72-4CBE-98AA-70F2F1A73D53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C29265-05D9-CED1-D84B-6DBAC1F1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3CA412-CB80-0AAD-36E5-FA0439C2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70DF-6296-4A34-8A3E-3926C207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17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F4640-0334-C979-F0DE-1BE994261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22EF8A-DB01-16D7-5BBF-8E3B12C39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D5BF-7B72-4CBE-98AA-70F2F1A73D53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E1CF93-1BA2-B73D-0E04-D59C16788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5C537-7F70-0EC3-08A4-0514FD4B8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70DF-6296-4A34-8A3E-3926C207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42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E2F697-1E42-14BE-4877-9B5F402D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D5BF-7B72-4CBE-98AA-70F2F1A73D53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29E5E8-57BA-874C-34AA-172D703CD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02C20-226E-5917-1FDE-66942266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70DF-6296-4A34-8A3E-3926C207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6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64F3B-D827-92BA-0862-E8B57BB59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0DC11-D777-8691-81F3-AA1B4B787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FA261-ADEB-FAC3-D9B3-3475F1465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5A8BA9-0DA9-8E12-13FC-43724AAEF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D5BF-7B72-4CBE-98AA-70F2F1A73D53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4FB9E-C17C-92C2-1F97-32097E50D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ECDD1-5F61-E35C-4685-A2574514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70DF-6296-4A34-8A3E-3926C207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02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54F14-5399-A89B-4FCF-6867475C2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82C9FB-419D-A88D-FBDE-BF44FF5D15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78014-5DC0-C65E-3518-90C31709F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52C7E-E264-ADD9-D594-B06BD6307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D5BF-7B72-4CBE-98AA-70F2F1A73D53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F552C-46EA-2CA6-70CD-661B8FD58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2D0016-9600-F85A-2B0D-DF8EF04D7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70DF-6296-4A34-8A3E-3926C207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2DF37-9EF5-1C8F-866C-0224C4873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8D925-3796-DBF3-E5B4-4ECF14A28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3EC0F-3056-D69C-F90E-097EA14B6C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CD5BF-7B72-4CBE-98AA-70F2F1A73D53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D3BD6-5451-A4C4-4D79-400783C219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F0424-C457-A406-1106-28C9855E7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F70DF-6296-4A34-8A3E-3926C207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17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270A3E8-DA99-DC23-8314-C2A89A426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574143"/>
              </p:ext>
            </p:extLst>
          </p:nvPr>
        </p:nvGraphicFramePr>
        <p:xfrm>
          <a:off x="203200" y="281404"/>
          <a:ext cx="11548736" cy="6058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7184">
                  <a:extLst>
                    <a:ext uri="{9D8B030D-6E8A-4147-A177-3AD203B41FA5}">
                      <a16:colId xmlns:a16="http://schemas.microsoft.com/office/drawing/2014/main" val="193052970"/>
                    </a:ext>
                  </a:extLst>
                </a:gridCol>
                <a:gridCol w="2887184">
                  <a:extLst>
                    <a:ext uri="{9D8B030D-6E8A-4147-A177-3AD203B41FA5}">
                      <a16:colId xmlns:a16="http://schemas.microsoft.com/office/drawing/2014/main" val="2711351809"/>
                    </a:ext>
                  </a:extLst>
                </a:gridCol>
                <a:gridCol w="2887184">
                  <a:extLst>
                    <a:ext uri="{9D8B030D-6E8A-4147-A177-3AD203B41FA5}">
                      <a16:colId xmlns:a16="http://schemas.microsoft.com/office/drawing/2014/main" val="604197856"/>
                    </a:ext>
                  </a:extLst>
                </a:gridCol>
                <a:gridCol w="2887184">
                  <a:extLst>
                    <a:ext uri="{9D8B030D-6E8A-4147-A177-3AD203B41FA5}">
                      <a16:colId xmlns:a16="http://schemas.microsoft.com/office/drawing/2014/main" val="1437632581"/>
                    </a:ext>
                  </a:extLst>
                </a:gridCol>
              </a:tblGrid>
              <a:tr h="49773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Transport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Inventory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Motion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Waiting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906377"/>
                  </a:ext>
                </a:extLst>
              </a:tr>
              <a:tr h="2465632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0268925"/>
                  </a:ext>
                </a:extLst>
              </a:tr>
              <a:tr h="43413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Overproduction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Overprocessing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Defects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Skills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779250"/>
                  </a:ext>
                </a:extLst>
              </a:tr>
              <a:tr h="2661000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695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451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Bryan Cave Leighton Paisner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Chapman</dc:creator>
  <cp:lastModifiedBy>Robert Chapman</cp:lastModifiedBy>
  <cp:revision>1</cp:revision>
  <dcterms:created xsi:type="dcterms:W3CDTF">2024-05-25T14:02:37Z</dcterms:created>
  <dcterms:modified xsi:type="dcterms:W3CDTF">2024-05-25T14:05:39Z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Footer">
    <vt:lpwstr>Unprofiled document</vt:lpwstr>
  </property>
  <property fmtid="{D5CDD505-2E9C-101B-9397-08002B2CF9AE}" pid="3" name="DocIdFormat">
    <vt:lpwstr/>
  </property>
  <property fmtid="{D5CDD505-2E9C-101B-9397-08002B2CF9AE}" pid="4" name="Keywords">
    <vt:lpwstr>Unprofiled document</vt:lpwstr>
  </property>
  <property fmtid="{D5CDD505-2E9C-101B-9397-08002B2CF9AE}" pid="5" name="LastEdit">
    <vt:lpwstr/>
  </property>
  <property fmtid="{D5CDD505-2E9C-101B-9397-08002B2CF9AE}" pid="6" name="VersionCreated">
    <vt:lpwstr/>
  </property>
  <property fmtid="{D5CDD505-2E9C-101B-9397-08002B2CF9AE}" pid="7" name="CreateDate">
    <vt:lpwstr/>
  </property>
</Properties>
</file>