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46" d="100"/>
          <a:sy n="46" d="100"/>
        </p:scale>
        <p:origin x="6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A737AF-C35E-429B-8CA3-39C07BC90E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0A0339E-4BA2-4A58-BFFF-68AF7386AE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A4075F1-3EFC-49CF-B446-278062D7B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4B569-76A5-4D65-808C-60BEBBD8AF50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263A4B6-0F54-4C52-8D06-4B6FC470A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9FF3D7E-82E0-4C2E-B83F-866105A12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A836-9ED0-4944-98FC-5A1653ACE2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8015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75F39A-E55E-4DDD-B129-2850369B2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F0ADD74-3217-4281-AA5C-BF9A08CC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E82895A-8093-4AA8-875E-4F22FEB1F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4B569-76A5-4D65-808C-60BEBBD8AF50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B4E80EE-219B-41F9-8FA4-944868876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01FB6CF-5A54-4F4B-AC6B-E9F364E27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A836-9ED0-4944-98FC-5A1653ACE2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250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CD8C0D9-B18C-4568-B864-681840A271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886F823-286E-472F-AE66-7BB47B9FC9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CA55DFD-CEFB-4400-89D7-8B5C3E601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4B569-76A5-4D65-808C-60BEBBD8AF50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E629BFE-2D88-48F5-827B-736D4E648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E2DB4CB-6513-4637-BFDA-EE4BA7662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A836-9ED0-4944-98FC-5A1653ACE2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0355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AB867C-8A8E-4FBC-A912-D313E187A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9F43976-DEAC-428A-BF74-E973DA8F8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21E9E17-B562-4282-A800-88AE9EE5D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4B569-76A5-4D65-808C-60BEBBD8AF50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3BD1A28-68B9-4FC1-84E0-401CED064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864051F-2E73-47FF-9E24-CC2FD5079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A836-9ED0-4944-98FC-5A1653ACE2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869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A3DB33-D15D-41F8-B964-CBAFCACD6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F37650C-72A7-4A37-9B13-EFEE4FC9B0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E7856E5-7E0C-4153-88E6-A388C953A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4B569-76A5-4D65-808C-60BEBBD8AF50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0C8BC7A-9A91-4519-933F-A6A1013D9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70BACD4-8F0A-4B34-B5F8-28478F0CA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A836-9ED0-4944-98FC-5A1653ACE2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019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A77F61-F529-4EEC-8851-490DB7350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941EC2A-6C6C-4194-B156-03AEAA2CCB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D979DF6-DCE1-46B0-965A-A4F907A4E5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21FA32E-E3A3-466C-83BC-E42FB3026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4B569-76A5-4D65-808C-60BEBBD8AF50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9778458-6529-4768-B523-49C853595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B9043DE-6A4D-491F-ADF8-AB51B3789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A836-9ED0-4944-98FC-5A1653ACE2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887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2A25B8-89B8-4DA5-A47D-BEB8A6798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141B536-BDAE-404D-8006-E37D39A902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90EEFBA-4C8A-48F1-84ED-26C7E9494F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3AEF27E-0C78-457A-8A4B-7BD8509426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D3DA027-E8EC-44B2-890F-3844539DA4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615BA4A-BCFA-4987-B79E-455A43AAD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4B569-76A5-4D65-808C-60BEBBD8AF50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991939F-CDBF-4A37-BD15-16081F36C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764E4B1-67EC-410E-A76F-A9CD27FEB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A836-9ED0-4944-98FC-5A1653ACE2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3061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650BC9-6BE1-4CED-92E7-75E6F76F7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D89E3F2-AD87-4B37-872F-E675CABC8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4B569-76A5-4D65-808C-60BEBBD8AF50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69B5D22-9D2C-4624-8071-7649F7DFF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2F427A9-4343-4CE3-92DA-FCE320C2A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A836-9ED0-4944-98FC-5A1653ACE2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805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D62FF65-37CE-49B6-A6A3-AEA6E6CAE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4B569-76A5-4D65-808C-60BEBBD8AF50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E6AEE25-F667-4866-A5A0-396AE60ED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8104EAA-E451-4380-A078-1D106CB93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A836-9ED0-4944-98FC-5A1653ACE2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345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727E7B-9C07-4E40-A393-5CA21BFD3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307CACA-7B85-4D83-8B23-9076081D66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BD568BD-2FB7-44FA-B092-FA2841E903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2A71714-DAB1-4404-A664-E378913A7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4B569-76A5-4D65-808C-60BEBBD8AF50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CCB267F-B7AE-4DF3-A8CD-BCDD584EB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D1E2D45-7EB2-4FB4-B91F-74721D7E0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A836-9ED0-4944-98FC-5A1653ACE2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663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0738B7-B167-432E-B8A7-1BB891917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27D1D6F-3D72-47A0-941A-D49B9C4066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3C7AD78-D543-40DF-97CD-40630C485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ABDF21F-35B7-4585-AECF-705D19B3E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4B569-76A5-4D65-808C-60BEBBD8AF50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D266F6A-DA82-46E5-ACB1-401EB8516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CEF2F61-8A34-4653-892E-15B28F5C7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A836-9ED0-4944-98FC-5A1653ACE2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921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DFD4AF8-2B87-404E-8854-700E829E2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5BAD8C7-D9F7-44E1-AE61-822C8F16C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5756023-7904-4C70-AC65-888B18FB29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4B569-76A5-4D65-808C-60BEBBD8AF50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B3F8232-A40F-480D-8C9E-7F6BC9B773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C2A9379-F0DF-42B9-8B81-50FA2582DC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FA836-9ED0-4944-98FC-5A1653ACE2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190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70C996-46C1-4DFF-BC34-A5C1CEAD0D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7200" b="1" dirty="0">
                <a:solidFill>
                  <a:schemeClr val="bg1"/>
                </a:solidFill>
              </a:rPr>
              <a:t>Pre-work questions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10654DF-2672-4A47-A7C0-4CE7B9EA69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solidFill>
                  <a:schemeClr val="bg1"/>
                </a:solidFill>
              </a:rPr>
              <a:t>Cost reduction initiative</a:t>
            </a:r>
          </a:p>
        </p:txBody>
      </p:sp>
    </p:spTree>
    <p:extLst>
      <p:ext uri="{BB962C8B-B14F-4D97-AF65-F5344CB8AC3E}">
        <p14:creationId xmlns:p14="http://schemas.microsoft.com/office/powerpoint/2010/main" val="2670303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4A9F37-F10A-4C73-B849-F98DB452F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6900" y="508450"/>
            <a:ext cx="7505700" cy="827302"/>
          </a:xfrm>
        </p:spPr>
        <p:txBody>
          <a:bodyPr>
            <a:normAutofit/>
          </a:bodyPr>
          <a:lstStyle/>
          <a:p>
            <a:r>
              <a:rPr lang="en-GB" sz="3600" b="1" dirty="0"/>
              <a:t>Why are you looking to reduce costs?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1C0452F-8A12-47BE-8C43-29191DE6649B}"/>
              </a:ext>
            </a:extLst>
          </p:cNvPr>
          <p:cNvSpPr>
            <a:spLocks noGrp="1"/>
          </p:cNvSpPr>
          <p:nvPr>
            <p:ph idx="1"/>
          </p:nvPr>
        </p:nvSpPr>
        <p:spPr>
          <a:ln w="25400">
            <a:solidFill>
              <a:srgbClr val="002060"/>
            </a:solidFill>
          </a:ln>
        </p:spPr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A49A683B-0112-4627-854A-679A259EE1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161" y="413650"/>
            <a:ext cx="1078739" cy="1016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179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4A9F37-F10A-4C73-B849-F98DB452F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6900" y="508450"/>
            <a:ext cx="7505700" cy="827302"/>
          </a:xfrm>
        </p:spPr>
        <p:txBody>
          <a:bodyPr>
            <a:normAutofit/>
          </a:bodyPr>
          <a:lstStyle/>
          <a:p>
            <a:r>
              <a:rPr lang="en-GB" sz="3600" b="1" dirty="0"/>
              <a:t>Do you have an amount in mind?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1C0452F-8A12-47BE-8C43-29191DE6649B}"/>
              </a:ext>
            </a:extLst>
          </p:cNvPr>
          <p:cNvSpPr>
            <a:spLocks noGrp="1"/>
          </p:cNvSpPr>
          <p:nvPr>
            <p:ph idx="1"/>
          </p:nvPr>
        </p:nvSpPr>
        <p:spPr>
          <a:ln w="25400">
            <a:solidFill>
              <a:srgbClr val="002060"/>
            </a:solidFill>
          </a:ln>
        </p:spPr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9278710-CF40-49C4-B9AA-B55EA75038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25099"/>
            <a:ext cx="1028700" cy="101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086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4A9F37-F10A-4C73-B849-F98DB452F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6900" y="508450"/>
            <a:ext cx="7505700" cy="827302"/>
          </a:xfrm>
        </p:spPr>
        <p:txBody>
          <a:bodyPr>
            <a:normAutofit/>
          </a:bodyPr>
          <a:lstStyle/>
          <a:p>
            <a:r>
              <a:rPr lang="en-GB" sz="3600" b="1" dirty="0"/>
              <a:t>Do you have a timeframe in mind?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1C0452F-8A12-47BE-8C43-29191DE6649B}"/>
              </a:ext>
            </a:extLst>
          </p:cNvPr>
          <p:cNvSpPr>
            <a:spLocks noGrp="1"/>
          </p:cNvSpPr>
          <p:nvPr>
            <p:ph idx="1"/>
          </p:nvPr>
        </p:nvSpPr>
        <p:spPr>
          <a:ln w="25400">
            <a:solidFill>
              <a:srgbClr val="002060"/>
            </a:solidFill>
          </a:ln>
        </p:spPr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F4FFB44-571F-46E3-B735-6309537DCB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01017"/>
            <a:ext cx="1022485" cy="1002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817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4A9F37-F10A-4C73-B849-F98DB452F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6900" y="508450"/>
            <a:ext cx="7505700" cy="827302"/>
          </a:xfrm>
        </p:spPr>
        <p:txBody>
          <a:bodyPr>
            <a:normAutofit/>
          </a:bodyPr>
          <a:lstStyle/>
          <a:p>
            <a:r>
              <a:rPr lang="en-GB" sz="3600" b="1" dirty="0"/>
              <a:t>Have you considered the risks?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1C0452F-8A12-47BE-8C43-29191DE6649B}"/>
              </a:ext>
            </a:extLst>
          </p:cNvPr>
          <p:cNvSpPr>
            <a:spLocks noGrp="1"/>
          </p:cNvSpPr>
          <p:nvPr>
            <p:ph idx="1"/>
          </p:nvPr>
        </p:nvSpPr>
        <p:spPr>
          <a:ln w="25400">
            <a:solidFill>
              <a:srgbClr val="002060"/>
            </a:solidFill>
          </a:ln>
        </p:spPr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358F788-77BD-46A1-B252-7BB7C42EEB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614" y="390480"/>
            <a:ext cx="1235286" cy="106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844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6574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Words>35</Words>
  <PresentationFormat>Widescreen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Pre-work questions</vt:lpstr>
      <vt:lpstr>Why are you looking to reduce costs?</vt:lpstr>
      <vt:lpstr>Do you have an amount in mind?</vt:lpstr>
      <vt:lpstr>Do you have a timeframe in mind? </vt:lpstr>
      <vt:lpstr>Have you considered the risks?</vt:lpstr>
      <vt:lpstr>PowerPoint Presentation</vt:lpstr>
    </vt:vector>
  </TitlesOfParts>
  <Company/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Pre-work questions</dc:title>
  <cp:revision>1</cp:revision>
</cp:coreProperties>
</file>