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78A912-A14D-4FCF-B77A-F9C6FA4E98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BCAB64-BCB5-4644-88C0-DD6BB5AD8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848702-8E9F-43B0-A7C5-EA2B5376C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80EFDD-6687-4621-82F0-DC02CFEE3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260C37-56FF-4026-91A0-5F2366FD2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15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9F7EE5-99F0-4605-8F99-D54AD396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D9D54B5-AE15-46B3-AA64-B29C06EF0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AF0B6E-61F5-450E-AF90-2E701BBFD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F0014B-5786-4FB8-916B-B705AEDD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018A77-5243-4C84-949E-4E566D56B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4624A30-F02E-4F37-8664-36D483BD65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FC51C9-3DFD-4827-ADB6-18EA63F15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683783-1E4B-4A66-9499-8222DB632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0E06BB4-8EB6-48EC-B7E6-6C9AD2BE3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1F27CA-37E2-41E0-A1D7-BF877E0C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25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4B8F4-5062-48D6-92E0-1C5D1FCA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09F892-9064-4B56-92A0-95F30356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D46898-64FC-496D-83C5-63EE3BF0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60B664-FC4C-4F29-911F-8A8126351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96C5E2-1098-49DF-A53C-49DDC779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11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CC621-DA8F-4886-996E-84E3D654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1174458-4816-4714-9DC1-AC1AD2076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0C09C5-F3FA-423A-AC2F-C6F82795C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B50689-BCB4-4905-8C1F-AE55DA45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179025-7593-4B2B-A791-AD6A26938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21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9E6213-532B-4F2C-A443-7CB65E31D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DF1F75-D1E9-4A36-988A-22E5C61DC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750A8FE-3ACB-4567-97AF-F41112E9A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CFD291-A1ED-46F1-B77F-19CDC3650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FAE009D-91D2-499D-8EBF-728383E5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C3FA435-F8F1-404A-BD50-1F4D13811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92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B237C5-E8D8-4A5A-AECF-D29C1A433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266FED-BBFA-4085-B80C-C9BD9F8AA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BCAEBF-5DC8-4C5D-9F70-CB75DF0AB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55A2F6F-E20D-4F7A-A513-BE0929E79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5710ABF-ECEE-48D1-9EFE-DEB84681F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97F287B-2534-4817-AF0C-22CC56CB4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EF3AB85-6523-4548-80A0-F7DBA7815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AA97E7-8FE7-4288-B241-AEE0F75B4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85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BA3AA1-59FF-445D-9069-7E1C8006D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183BC80-4257-4E95-9AC3-552B1A70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ACC0368-61B7-4113-862D-36C794806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6BB79E5-5853-4794-AA0F-7E958890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6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3AE66A9-69F7-442E-8A55-918CC1169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5A36A0-E3D4-48AB-B830-CC69C702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5F73CD-9488-4610-972D-71BB8267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83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B098A-57B9-4332-992B-DD8FCE337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19AF10-9C28-48A2-98CB-C81E2DDA7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9CCC1E-F037-4CBF-9CEE-15F783FEA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E353C0-B5DC-45DD-BB10-21DC84EEF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EC06112-DF38-48C4-830C-3D5DF34D4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6AC87AF-0E91-47D4-9FE5-975F1D567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79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2320E-0468-443B-A3F1-922099074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42E5384-9A86-4201-BD7B-839925F81B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8792CF-1AED-469D-BA77-68F606641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C001D7-61CD-43A7-A077-2434B9FB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CF87FD-5D1F-49EA-A482-1DA9ECF9E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D8DD86-69AE-46A6-8141-684DB8015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3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D48B07-A929-4F2D-B77D-7B71DB1FA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409FFC-FD33-47C8-BB2B-4755042FB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0BD6EB-BC65-4ACA-813B-F4D69C5ADE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C0825-324F-48DA-90EB-C6F68308C26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8FD3F5-FF04-41FA-B5E2-91A3C23F1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6E9B92-FDA8-47D8-B155-D052ACCF6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AC62E-807D-4B87-B7A9-63D178F70C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36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C15705D-892A-46C1-93BD-DD5265E72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02387"/>
              </p:ext>
            </p:extLst>
          </p:nvPr>
        </p:nvGraphicFramePr>
        <p:xfrm>
          <a:off x="500628" y="1534672"/>
          <a:ext cx="11190744" cy="378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5124">
                  <a:extLst>
                    <a:ext uri="{9D8B030D-6E8A-4147-A177-3AD203B41FA5}">
                      <a16:colId xmlns:a16="http://schemas.microsoft.com/office/drawing/2014/main" xmlns="" val="3313480133"/>
                    </a:ext>
                  </a:extLst>
                </a:gridCol>
                <a:gridCol w="1865124">
                  <a:extLst>
                    <a:ext uri="{9D8B030D-6E8A-4147-A177-3AD203B41FA5}">
                      <a16:colId xmlns:a16="http://schemas.microsoft.com/office/drawing/2014/main" xmlns="" val="1148144839"/>
                    </a:ext>
                  </a:extLst>
                </a:gridCol>
                <a:gridCol w="1865124">
                  <a:extLst>
                    <a:ext uri="{9D8B030D-6E8A-4147-A177-3AD203B41FA5}">
                      <a16:colId xmlns:a16="http://schemas.microsoft.com/office/drawing/2014/main" xmlns="" val="1683467725"/>
                    </a:ext>
                  </a:extLst>
                </a:gridCol>
                <a:gridCol w="1865124">
                  <a:extLst>
                    <a:ext uri="{9D8B030D-6E8A-4147-A177-3AD203B41FA5}">
                      <a16:colId xmlns:a16="http://schemas.microsoft.com/office/drawing/2014/main" xmlns="" val="600712509"/>
                    </a:ext>
                  </a:extLst>
                </a:gridCol>
                <a:gridCol w="1865124">
                  <a:extLst>
                    <a:ext uri="{9D8B030D-6E8A-4147-A177-3AD203B41FA5}">
                      <a16:colId xmlns:a16="http://schemas.microsoft.com/office/drawing/2014/main" xmlns="" val="3802137623"/>
                    </a:ext>
                  </a:extLst>
                </a:gridCol>
                <a:gridCol w="1865124">
                  <a:extLst>
                    <a:ext uri="{9D8B030D-6E8A-4147-A177-3AD203B41FA5}">
                      <a16:colId xmlns:a16="http://schemas.microsoft.com/office/drawing/2014/main" xmlns="" val="2893140537"/>
                    </a:ext>
                  </a:extLst>
                </a:gridCol>
              </a:tblGrid>
              <a:tr h="312649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What?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To whom?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When?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How?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Responsible?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olidFill>
                            <a:schemeClr val="bg1"/>
                          </a:solidFill>
                        </a:rPr>
                        <a:t>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16267317"/>
                  </a:ext>
                </a:extLst>
              </a:tr>
              <a:tr h="848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65617366"/>
                  </a:ext>
                </a:extLst>
              </a:tr>
              <a:tr h="8481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2361198"/>
                  </a:ext>
                </a:extLst>
              </a:tr>
              <a:tr h="848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43585580"/>
                  </a:ext>
                </a:extLst>
              </a:tr>
              <a:tr h="848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302724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03CE07-A0A7-4980-A38D-2936A5919A86}"/>
              </a:ext>
            </a:extLst>
          </p:cNvPr>
          <p:cNvSpPr txBox="1"/>
          <p:nvPr/>
        </p:nvSpPr>
        <p:spPr>
          <a:xfrm>
            <a:off x="500628" y="429798"/>
            <a:ext cx="6092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Communication Plan</a:t>
            </a:r>
          </a:p>
        </p:txBody>
      </p:sp>
    </p:spTree>
    <p:extLst>
      <p:ext uri="{BB962C8B-B14F-4D97-AF65-F5344CB8AC3E}">
        <p14:creationId xmlns:p14="http://schemas.microsoft.com/office/powerpoint/2010/main" val="1941947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14</Words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</cp:coreProperties>
</file>