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0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C9BE-EBFE-4578-8CFE-7653807E842A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5773-0741-4211-93C7-A91035A12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404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C9BE-EBFE-4578-8CFE-7653807E842A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5773-0741-4211-93C7-A91035A12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74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C9BE-EBFE-4578-8CFE-7653807E842A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5773-0741-4211-93C7-A91035A12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475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C9BE-EBFE-4578-8CFE-7653807E842A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5773-0741-4211-93C7-A91035A12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524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C9BE-EBFE-4578-8CFE-7653807E842A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5773-0741-4211-93C7-A91035A12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684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C9BE-EBFE-4578-8CFE-7653807E842A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5773-0741-4211-93C7-A91035A12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19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C9BE-EBFE-4578-8CFE-7653807E842A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5773-0741-4211-93C7-A91035A12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16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C9BE-EBFE-4578-8CFE-7653807E842A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5773-0741-4211-93C7-A91035A12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051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C9BE-EBFE-4578-8CFE-7653807E842A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5773-0741-4211-93C7-A91035A12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314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C9BE-EBFE-4578-8CFE-7653807E842A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5773-0741-4211-93C7-A91035A12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841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C9BE-EBFE-4578-8CFE-7653807E842A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35773-0741-4211-93C7-A91035A12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049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7C9BE-EBFE-4578-8CFE-7653807E842A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35773-0741-4211-93C7-A91035A120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213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6660" y="1737051"/>
            <a:ext cx="461665" cy="155646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Value-add time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5654" y="3760453"/>
            <a:ext cx="461665" cy="1949931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Non value-add time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7034922" y="1504309"/>
            <a:ext cx="1331943" cy="2086224"/>
            <a:chOff x="7034923" y="1875012"/>
            <a:chExt cx="1331943" cy="2086224"/>
          </a:xfrm>
        </p:grpSpPr>
        <p:sp>
          <p:nvSpPr>
            <p:cNvPr id="29" name="Rectangle 28"/>
            <p:cNvSpPr/>
            <p:nvPr/>
          </p:nvSpPr>
          <p:spPr>
            <a:xfrm>
              <a:off x="7437226" y="1875012"/>
              <a:ext cx="929640" cy="2086224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034923" y="2057056"/>
              <a:ext cx="353943" cy="1833842"/>
            </a:xfrm>
            <a:prstGeom prst="rect">
              <a:avLst/>
            </a:prstGeom>
            <a:noFill/>
          </p:spPr>
          <p:txBody>
            <a:bodyPr vert="vert270" wrap="square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…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184824" y="3624160"/>
            <a:ext cx="1069291" cy="2096660"/>
            <a:chOff x="1184825" y="3994863"/>
            <a:chExt cx="1069291" cy="2096660"/>
          </a:xfrm>
        </p:grpSpPr>
        <p:sp>
          <p:nvSpPr>
            <p:cNvPr id="16" name="Rectangle 15"/>
            <p:cNvSpPr/>
            <p:nvPr/>
          </p:nvSpPr>
          <p:spPr>
            <a:xfrm>
              <a:off x="1184825" y="3994863"/>
              <a:ext cx="769953" cy="208622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900173" y="4054765"/>
              <a:ext cx="353943" cy="2036758"/>
            </a:xfrm>
            <a:prstGeom prst="rect">
              <a:avLst/>
            </a:prstGeom>
            <a:noFill/>
          </p:spPr>
          <p:txBody>
            <a:bodyPr vert="vert270" wrap="square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…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636625" y="3613724"/>
            <a:ext cx="1022772" cy="2086224"/>
            <a:chOff x="2636626" y="3984427"/>
            <a:chExt cx="1022772" cy="2086224"/>
          </a:xfrm>
        </p:grpSpPr>
        <p:sp>
          <p:nvSpPr>
            <p:cNvPr id="18" name="Rectangle 17"/>
            <p:cNvSpPr/>
            <p:nvPr/>
          </p:nvSpPr>
          <p:spPr>
            <a:xfrm>
              <a:off x="2636626" y="3984427"/>
              <a:ext cx="681848" cy="2086224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305455" y="4225793"/>
              <a:ext cx="353943" cy="1833842"/>
            </a:xfrm>
            <a:prstGeom prst="rect">
              <a:avLst/>
            </a:prstGeom>
            <a:noFill/>
          </p:spPr>
          <p:txBody>
            <a:bodyPr vert="vert270" wrap="square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…</a:t>
              </a:r>
            </a:p>
          </p:txBody>
        </p:sp>
      </p:grp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10530636" y="929998"/>
          <a:ext cx="147595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7979">
                  <a:extLst>
                    <a:ext uri="{9D8B030D-6E8A-4147-A177-3AD203B41FA5}">
                      <a16:colId xmlns:a16="http://schemas.microsoft.com/office/drawing/2014/main" val="724304209"/>
                    </a:ext>
                  </a:extLst>
                </a:gridCol>
                <a:gridCol w="737979">
                  <a:extLst>
                    <a:ext uri="{9D8B030D-6E8A-4147-A177-3AD203B41FA5}">
                      <a16:colId xmlns:a16="http://schemas.microsoft.com/office/drawing/2014/main" val="3191555263"/>
                    </a:ext>
                  </a:extLst>
                </a:gridCol>
              </a:tblGrid>
              <a:tr h="130724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VA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855035"/>
                  </a:ext>
                </a:extLst>
              </a:tr>
              <a:tr h="130724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NVA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480196"/>
                  </a:ext>
                </a:extLst>
              </a:tr>
              <a:tr h="130724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NVA (</a:t>
                      </a:r>
                      <a:r>
                        <a:rPr lang="en-GB" sz="1000" b="1" dirty="0" err="1">
                          <a:solidFill>
                            <a:schemeClr val="tx1"/>
                          </a:solidFill>
                        </a:rPr>
                        <a:t>req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934157"/>
                  </a:ext>
                </a:extLst>
              </a:tr>
            </a:tbl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1230591" y="3670016"/>
            <a:ext cx="6573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$...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664197" y="3636915"/>
            <a:ext cx="6573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$...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573388" y="1522324"/>
            <a:ext cx="6573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$...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0641401" y="2138565"/>
            <a:ext cx="15357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Total cost of VA process steps: …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0727421" y="4140829"/>
            <a:ext cx="15357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Total cost of NVA process steps: …</a:t>
            </a:r>
          </a:p>
        </p:txBody>
      </p:sp>
      <p:grpSp>
        <p:nvGrpSpPr>
          <p:cNvPr id="72" name="Group 71"/>
          <p:cNvGrpSpPr/>
          <p:nvPr/>
        </p:nvGrpSpPr>
        <p:grpSpPr>
          <a:xfrm>
            <a:off x="648469" y="893393"/>
            <a:ext cx="9989156" cy="4827427"/>
            <a:chOff x="648470" y="1264096"/>
            <a:chExt cx="9989156" cy="4827427"/>
          </a:xfrm>
        </p:grpSpPr>
        <p:grpSp>
          <p:nvGrpSpPr>
            <p:cNvPr id="12" name="Group 11"/>
            <p:cNvGrpSpPr/>
            <p:nvPr/>
          </p:nvGrpSpPr>
          <p:grpSpPr>
            <a:xfrm>
              <a:off x="648470" y="1877332"/>
              <a:ext cx="9989156" cy="4214191"/>
              <a:chOff x="381664" y="1693628"/>
              <a:chExt cx="9989156" cy="4214191"/>
            </a:xfrm>
          </p:grpSpPr>
          <p:cxnSp>
            <p:nvCxnSpPr>
              <p:cNvPr id="5" name="Straight Connector 4"/>
              <p:cNvCxnSpPr/>
              <p:nvPr/>
            </p:nvCxnSpPr>
            <p:spPr>
              <a:xfrm flipH="1">
                <a:off x="731520" y="1693628"/>
                <a:ext cx="7952" cy="4214191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flipH="1">
                <a:off x="381664" y="3777532"/>
                <a:ext cx="9989156" cy="23191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1" name="TextBox 70"/>
            <p:cNvSpPr txBox="1"/>
            <p:nvPr/>
          </p:nvSpPr>
          <p:spPr>
            <a:xfrm>
              <a:off x="3955807" y="1264096"/>
              <a:ext cx="37230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Title of the process</a:t>
              </a:r>
            </a:p>
          </p:txBody>
        </p:sp>
      </p:grpSp>
      <p:sp>
        <p:nvSpPr>
          <p:cNvPr id="2" name="Left Brace 1"/>
          <p:cNvSpPr/>
          <p:nvPr/>
        </p:nvSpPr>
        <p:spPr>
          <a:xfrm rot="16200000">
            <a:off x="1209486" y="5579999"/>
            <a:ext cx="531968" cy="954285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 minutes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48618C2-839E-8D38-4A4F-6B43A767F0A4}"/>
              </a:ext>
            </a:extLst>
          </p:cNvPr>
          <p:cNvSpPr/>
          <p:nvPr/>
        </p:nvSpPr>
        <p:spPr>
          <a:xfrm>
            <a:off x="0" y="0"/>
            <a:ext cx="12191999" cy="81373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A38100F-93A8-F780-DC3A-88816FA35BC6}"/>
              </a:ext>
            </a:extLst>
          </p:cNvPr>
          <p:cNvSpPr txBox="1">
            <a:spLocks/>
          </p:cNvSpPr>
          <p:nvPr/>
        </p:nvSpPr>
        <p:spPr>
          <a:xfrm>
            <a:off x="2382253" y="212103"/>
            <a:ext cx="7785686" cy="6497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Time value map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45CC6D3-D85D-140D-F102-B651BB7881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549" b="30089"/>
          <a:stretch/>
        </p:blipFill>
        <p:spPr>
          <a:xfrm>
            <a:off x="1" y="1"/>
            <a:ext cx="1876562" cy="81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3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61" grpId="0"/>
      <p:bldP spid="64" grpId="0"/>
      <p:bldP spid="68" grpId="0"/>
      <p:bldP spid="69" grpId="0"/>
      <p:bldP spid="70" grpId="0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6660" y="1737051"/>
            <a:ext cx="461665" cy="155646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Value-add time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5654" y="3760453"/>
            <a:ext cx="461665" cy="1949931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Non value-add time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1012630" y="1459677"/>
            <a:ext cx="443729" cy="2152887"/>
            <a:chOff x="1012631" y="1830380"/>
            <a:chExt cx="443729" cy="2152887"/>
          </a:xfrm>
        </p:grpSpPr>
        <p:sp>
          <p:nvSpPr>
            <p:cNvPr id="15" name="Rectangle 14"/>
            <p:cNvSpPr/>
            <p:nvPr/>
          </p:nvSpPr>
          <p:spPr>
            <a:xfrm>
              <a:off x="1012631" y="1897043"/>
              <a:ext cx="172194" cy="2086224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102417" y="1830380"/>
              <a:ext cx="353943" cy="1833842"/>
            </a:xfrm>
            <a:prstGeom prst="rect">
              <a:avLst/>
            </a:prstGeom>
            <a:noFill/>
          </p:spPr>
          <p:txBody>
            <a:bodyPr vert="vert270" wrap="square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Answer the phone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952610" y="1454024"/>
            <a:ext cx="950665" cy="2147525"/>
            <a:chOff x="1952611" y="1824727"/>
            <a:chExt cx="950665" cy="2147525"/>
          </a:xfrm>
        </p:grpSpPr>
        <p:sp>
          <p:nvSpPr>
            <p:cNvPr id="17" name="Rectangle 16"/>
            <p:cNvSpPr/>
            <p:nvPr/>
          </p:nvSpPr>
          <p:spPr>
            <a:xfrm>
              <a:off x="1952611" y="1886028"/>
              <a:ext cx="681848" cy="2086224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549333" y="1824727"/>
              <a:ext cx="353943" cy="2135018"/>
            </a:xfrm>
            <a:prstGeom prst="rect">
              <a:avLst/>
            </a:prstGeom>
            <a:noFill/>
          </p:spPr>
          <p:txBody>
            <a:bodyPr vert="vert270" wrap="square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Customer explains purpose of call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318473" y="1504309"/>
            <a:ext cx="991276" cy="2086224"/>
            <a:chOff x="3318474" y="1875012"/>
            <a:chExt cx="991276" cy="2086224"/>
          </a:xfrm>
        </p:grpSpPr>
        <p:sp>
          <p:nvSpPr>
            <p:cNvPr id="19" name="Rectangle 18"/>
            <p:cNvSpPr/>
            <p:nvPr/>
          </p:nvSpPr>
          <p:spPr>
            <a:xfrm>
              <a:off x="3318474" y="1875012"/>
              <a:ext cx="681848" cy="2086224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955807" y="1897043"/>
              <a:ext cx="353943" cy="1993855"/>
            </a:xfrm>
            <a:prstGeom prst="rect">
              <a:avLst/>
            </a:prstGeom>
            <a:noFill/>
          </p:spPr>
          <p:txBody>
            <a:bodyPr vert="vert270" wrap="square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Customer explains further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7034922" y="1504309"/>
            <a:ext cx="1331943" cy="2086224"/>
            <a:chOff x="7034923" y="1875012"/>
            <a:chExt cx="1331943" cy="2086224"/>
          </a:xfrm>
        </p:grpSpPr>
        <p:sp>
          <p:nvSpPr>
            <p:cNvPr id="29" name="Rectangle 28"/>
            <p:cNvSpPr/>
            <p:nvPr/>
          </p:nvSpPr>
          <p:spPr>
            <a:xfrm>
              <a:off x="7437226" y="1875012"/>
              <a:ext cx="929640" cy="2086224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034923" y="2057056"/>
              <a:ext cx="353943" cy="1833842"/>
            </a:xfrm>
            <a:prstGeom prst="rect">
              <a:avLst/>
            </a:prstGeom>
            <a:noFill/>
          </p:spPr>
          <p:txBody>
            <a:bodyPr vert="vert270" wrap="square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Agent answers query in full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8415225" y="1079156"/>
            <a:ext cx="1074763" cy="4641665"/>
            <a:chOff x="8415226" y="1449859"/>
            <a:chExt cx="1074763" cy="4641665"/>
          </a:xfrm>
        </p:grpSpPr>
        <p:cxnSp>
          <p:nvCxnSpPr>
            <p:cNvPr id="30" name="Straight Connector 29"/>
            <p:cNvCxnSpPr/>
            <p:nvPr/>
          </p:nvCxnSpPr>
          <p:spPr>
            <a:xfrm flipH="1" flipV="1">
              <a:off x="8415226" y="1449859"/>
              <a:ext cx="4980" cy="4641665"/>
            </a:xfrm>
            <a:prstGeom prst="line">
              <a:avLst/>
            </a:prstGeom>
            <a:ln w="222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8415226" y="1449859"/>
              <a:ext cx="10747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Phone call ends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184824" y="3624160"/>
            <a:ext cx="1069291" cy="2096660"/>
            <a:chOff x="1184825" y="3994863"/>
            <a:chExt cx="1069291" cy="2096660"/>
          </a:xfrm>
        </p:grpSpPr>
        <p:sp>
          <p:nvSpPr>
            <p:cNvPr id="16" name="Rectangle 15"/>
            <p:cNvSpPr/>
            <p:nvPr/>
          </p:nvSpPr>
          <p:spPr>
            <a:xfrm>
              <a:off x="1184825" y="3994863"/>
              <a:ext cx="769953" cy="208622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900173" y="4054765"/>
              <a:ext cx="353943" cy="2036758"/>
            </a:xfrm>
            <a:prstGeom prst="rect">
              <a:avLst/>
            </a:prstGeom>
            <a:noFill/>
          </p:spPr>
          <p:txBody>
            <a:bodyPr vert="vert270" wrap="square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Agent performs security checks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636625" y="3613724"/>
            <a:ext cx="1022772" cy="2086224"/>
            <a:chOff x="2636626" y="3984427"/>
            <a:chExt cx="1022772" cy="2086224"/>
          </a:xfrm>
        </p:grpSpPr>
        <p:sp>
          <p:nvSpPr>
            <p:cNvPr id="18" name="Rectangle 17"/>
            <p:cNvSpPr/>
            <p:nvPr/>
          </p:nvSpPr>
          <p:spPr>
            <a:xfrm>
              <a:off x="2636626" y="3984427"/>
              <a:ext cx="681848" cy="2086224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305455" y="4225793"/>
              <a:ext cx="353943" cy="1833842"/>
            </a:xfrm>
            <a:prstGeom prst="rect">
              <a:avLst/>
            </a:prstGeom>
            <a:noFill/>
          </p:spPr>
          <p:txBody>
            <a:bodyPr vert="vert270" wrap="square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Agent asks further questions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666870" y="3613724"/>
            <a:ext cx="1015299" cy="2086224"/>
            <a:chOff x="3666871" y="3984427"/>
            <a:chExt cx="1015299" cy="2086224"/>
          </a:xfrm>
        </p:grpSpPr>
        <p:sp>
          <p:nvSpPr>
            <p:cNvPr id="20" name="Rectangle 19"/>
            <p:cNvSpPr/>
            <p:nvPr/>
          </p:nvSpPr>
          <p:spPr>
            <a:xfrm>
              <a:off x="4000322" y="3984427"/>
              <a:ext cx="681848" cy="2086224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666871" y="4031574"/>
              <a:ext cx="353943" cy="2028061"/>
            </a:xfrm>
            <a:prstGeom prst="rect">
              <a:avLst/>
            </a:prstGeom>
            <a:noFill/>
          </p:spPr>
          <p:txBody>
            <a:bodyPr vert="vert270" wrap="square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Agent seeks further clarifications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682169" y="3293519"/>
            <a:ext cx="2755056" cy="1372924"/>
            <a:chOff x="4682170" y="3664222"/>
            <a:chExt cx="2755056" cy="1372924"/>
          </a:xfrm>
        </p:grpSpPr>
        <p:sp>
          <p:nvSpPr>
            <p:cNvPr id="21" name="Rectangle 20"/>
            <p:cNvSpPr/>
            <p:nvPr/>
          </p:nvSpPr>
          <p:spPr>
            <a:xfrm>
              <a:off x="4682170" y="3985918"/>
              <a:ext cx="2755056" cy="105122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739334" y="3664222"/>
              <a:ext cx="170661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Agent conducts research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682169" y="4660646"/>
            <a:ext cx="2755056" cy="1049738"/>
            <a:chOff x="4682170" y="5031349"/>
            <a:chExt cx="2755056" cy="1049738"/>
          </a:xfrm>
        </p:grpSpPr>
        <p:sp>
          <p:nvSpPr>
            <p:cNvPr id="25" name="Rectangle 24"/>
            <p:cNvSpPr/>
            <p:nvPr/>
          </p:nvSpPr>
          <p:spPr>
            <a:xfrm>
              <a:off x="4682170" y="5031349"/>
              <a:ext cx="2755056" cy="1036982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682170" y="5819477"/>
              <a:ext cx="170661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Customer on hold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8489923" y="3613724"/>
            <a:ext cx="2240675" cy="2106158"/>
            <a:chOff x="8489924" y="3984427"/>
            <a:chExt cx="2240675" cy="2106158"/>
          </a:xfrm>
        </p:grpSpPr>
        <p:sp>
          <p:nvSpPr>
            <p:cNvPr id="34" name="Rectangle 33"/>
            <p:cNvSpPr/>
            <p:nvPr/>
          </p:nvSpPr>
          <p:spPr>
            <a:xfrm>
              <a:off x="8489924" y="3984427"/>
              <a:ext cx="1970845" cy="2086224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0376656" y="4031574"/>
              <a:ext cx="353943" cy="2059011"/>
            </a:xfrm>
            <a:prstGeom prst="rect">
              <a:avLst/>
            </a:prstGeom>
            <a:noFill/>
          </p:spPr>
          <p:txBody>
            <a:bodyPr vert="vert270" wrap="square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Agent performs post call write up</a:t>
              </a:r>
            </a:p>
          </p:txBody>
        </p:sp>
      </p:grp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685919"/>
              </p:ext>
            </p:extLst>
          </p:nvPr>
        </p:nvGraphicFramePr>
        <p:xfrm>
          <a:off x="10530636" y="929998"/>
          <a:ext cx="147595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7979">
                  <a:extLst>
                    <a:ext uri="{9D8B030D-6E8A-4147-A177-3AD203B41FA5}">
                      <a16:colId xmlns:a16="http://schemas.microsoft.com/office/drawing/2014/main" val="724304209"/>
                    </a:ext>
                  </a:extLst>
                </a:gridCol>
                <a:gridCol w="737979">
                  <a:extLst>
                    <a:ext uri="{9D8B030D-6E8A-4147-A177-3AD203B41FA5}">
                      <a16:colId xmlns:a16="http://schemas.microsoft.com/office/drawing/2014/main" val="3191555263"/>
                    </a:ext>
                  </a:extLst>
                </a:gridCol>
              </a:tblGrid>
              <a:tr h="130724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VA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855035"/>
                  </a:ext>
                </a:extLst>
              </a:tr>
              <a:tr h="130724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NVA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480196"/>
                  </a:ext>
                </a:extLst>
              </a:tr>
              <a:tr h="130724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NVA (</a:t>
                      </a:r>
                      <a:r>
                        <a:rPr lang="en-GB" sz="1000" b="1" dirty="0" err="1">
                          <a:solidFill>
                            <a:schemeClr val="tx1"/>
                          </a:solidFill>
                        </a:rPr>
                        <a:t>req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934157"/>
                  </a:ext>
                </a:extLst>
              </a:tr>
            </a:tbl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806296" y="1244123"/>
            <a:ext cx="6573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$2.50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230591" y="3670016"/>
            <a:ext cx="6573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$5.00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013076" y="1503150"/>
            <a:ext cx="6573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$5.00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346449" y="1522324"/>
            <a:ext cx="6573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$5.00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664197" y="3636915"/>
            <a:ext cx="6573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$5.00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049227" y="3636915"/>
            <a:ext cx="6573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$5.00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578888" y="3646725"/>
            <a:ext cx="6573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$12.50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9090937" y="3630519"/>
            <a:ext cx="6573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$10.00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573388" y="1522324"/>
            <a:ext cx="6573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$6.50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0641401" y="2138565"/>
            <a:ext cx="153573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Total cost of VA process steps: $19.00 or 16 minutes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0727421" y="4140829"/>
            <a:ext cx="153573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Total cost of NVA process steps: $37.50 or 40 minutes</a:t>
            </a:r>
          </a:p>
        </p:txBody>
      </p:sp>
      <p:grpSp>
        <p:nvGrpSpPr>
          <p:cNvPr id="72" name="Group 71"/>
          <p:cNvGrpSpPr/>
          <p:nvPr/>
        </p:nvGrpSpPr>
        <p:grpSpPr>
          <a:xfrm>
            <a:off x="648469" y="893393"/>
            <a:ext cx="9989156" cy="4827427"/>
            <a:chOff x="648470" y="1264096"/>
            <a:chExt cx="9989156" cy="4827427"/>
          </a:xfrm>
        </p:grpSpPr>
        <p:grpSp>
          <p:nvGrpSpPr>
            <p:cNvPr id="12" name="Group 11"/>
            <p:cNvGrpSpPr/>
            <p:nvPr/>
          </p:nvGrpSpPr>
          <p:grpSpPr>
            <a:xfrm>
              <a:off x="648470" y="1877332"/>
              <a:ext cx="9989156" cy="4214191"/>
              <a:chOff x="381664" y="1693628"/>
              <a:chExt cx="9989156" cy="4214191"/>
            </a:xfrm>
          </p:grpSpPr>
          <p:cxnSp>
            <p:nvCxnSpPr>
              <p:cNvPr id="5" name="Straight Connector 4"/>
              <p:cNvCxnSpPr/>
              <p:nvPr/>
            </p:nvCxnSpPr>
            <p:spPr>
              <a:xfrm flipH="1">
                <a:off x="731520" y="1693628"/>
                <a:ext cx="7952" cy="4214191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flipH="1">
                <a:off x="381664" y="3777532"/>
                <a:ext cx="9989156" cy="23191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1" name="TextBox 70"/>
            <p:cNvSpPr txBox="1"/>
            <p:nvPr/>
          </p:nvSpPr>
          <p:spPr>
            <a:xfrm>
              <a:off x="3955807" y="1264096"/>
              <a:ext cx="37230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Contact centre customer call journey process</a:t>
              </a:r>
            </a:p>
          </p:txBody>
        </p:sp>
      </p:grpSp>
      <p:sp>
        <p:nvSpPr>
          <p:cNvPr id="2" name="Left Brace 1"/>
          <p:cNvSpPr/>
          <p:nvPr/>
        </p:nvSpPr>
        <p:spPr>
          <a:xfrm rot="16200000">
            <a:off x="1209486" y="5579999"/>
            <a:ext cx="531968" cy="954285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 minutes</a:t>
            </a:r>
          </a:p>
        </p:txBody>
      </p:sp>
      <p:sp>
        <p:nvSpPr>
          <p:cNvPr id="73" name="Left Brace 72"/>
          <p:cNvSpPr/>
          <p:nvPr/>
        </p:nvSpPr>
        <p:spPr>
          <a:xfrm rot="16200000">
            <a:off x="2027552" y="5726653"/>
            <a:ext cx="531968" cy="681849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 minutes</a:t>
            </a:r>
          </a:p>
        </p:txBody>
      </p:sp>
      <p:sp>
        <p:nvSpPr>
          <p:cNvPr id="74" name="Left Brace 73"/>
          <p:cNvSpPr/>
          <p:nvPr/>
        </p:nvSpPr>
        <p:spPr>
          <a:xfrm rot="16200000">
            <a:off x="2720783" y="5714565"/>
            <a:ext cx="531968" cy="681849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 minutes</a:t>
            </a:r>
          </a:p>
        </p:txBody>
      </p:sp>
      <p:sp>
        <p:nvSpPr>
          <p:cNvPr id="75" name="Left Brace 74"/>
          <p:cNvSpPr/>
          <p:nvPr/>
        </p:nvSpPr>
        <p:spPr>
          <a:xfrm rot="16200000">
            <a:off x="3409122" y="5726654"/>
            <a:ext cx="531968" cy="681849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 minutes</a:t>
            </a:r>
          </a:p>
        </p:txBody>
      </p:sp>
      <p:sp>
        <p:nvSpPr>
          <p:cNvPr id="76" name="Left Brace 75"/>
          <p:cNvSpPr/>
          <p:nvPr/>
        </p:nvSpPr>
        <p:spPr>
          <a:xfrm rot="16200000">
            <a:off x="5471110" y="4353520"/>
            <a:ext cx="531968" cy="3400267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 minutes</a:t>
            </a:r>
          </a:p>
        </p:txBody>
      </p:sp>
      <p:sp>
        <p:nvSpPr>
          <p:cNvPr id="77" name="Left Brace 76"/>
          <p:cNvSpPr/>
          <p:nvPr/>
        </p:nvSpPr>
        <p:spPr>
          <a:xfrm rot="16200000">
            <a:off x="7670708" y="5589043"/>
            <a:ext cx="531968" cy="957067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 minutes</a:t>
            </a:r>
          </a:p>
        </p:txBody>
      </p:sp>
      <p:sp>
        <p:nvSpPr>
          <p:cNvPr id="78" name="Left Brace 77"/>
          <p:cNvSpPr/>
          <p:nvPr/>
        </p:nvSpPr>
        <p:spPr>
          <a:xfrm rot="16200000">
            <a:off x="9224827" y="5024367"/>
            <a:ext cx="531968" cy="207965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 minutes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48618C2-839E-8D38-4A4F-6B43A767F0A4}"/>
              </a:ext>
            </a:extLst>
          </p:cNvPr>
          <p:cNvSpPr/>
          <p:nvPr/>
        </p:nvSpPr>
        <p:spPr>
          <a:xfrm>
            <a:off x="0" y="0"/>
            <a:ext cx="12191999" cy="81373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A38100F-93A8-F780-DC3A-88816FA35BC6}"/>
              </a:ext>
            </a:extLst>
          </p:cNvPr>
          <p:cNvSpPr txBox="1">
            <a:spLocks/>
          </p:cNvSpPr>
          <p:nvPr/>
        </p:nvSpPr>
        <p:spPr>
          <a:xfrm>
            <a:off x="2382253" y="212103"/>
            <a:ext cx="7785686" cy="6497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Time value map - example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45CC6D3-D85D-140D-F102-B651BB7881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549" b="30089"/>
          <a:stretch/>
        </p:blipFill>
        <p:spPr>
          <a:xfrm>
            <a:off x="1" y="1"/>
            <a:ext cx="1876562" cy="81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29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Office PowerPoint</Application>
  <PresentationFormat>Widescreen</PresentationFormat>
  <Paragraphs>52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MMC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Chapman, Robert</dc:creator>
  <cp:lastModifiedBy>Robert Chapman</cp:lastModifiedBy>
  <cp:revision>2</cp:revision>
  <dcterms:created xsi:type="dcterms:W3CDTF">2021-02-16T10:07:32Z</dcterms:created>
  <dcterms:modified xsi:type="dcterms:W3CDTF">2023-02-19T15:43:01Z</dcterms:modified>
</cp:coreProperties>
</file>