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74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0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6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7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6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23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3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8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953C5-0065-49A9-B34B-F647F5B9BF6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90041-8ECD-4AE7-BFB1-DD4BB87DE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07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6440" y="1073962"/>
            <a:ext cx="5881816" cy="11038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Project name: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Project aims: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6440" y="2342589"/>
            <a:ext cx="5881816" cy="11038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Project goals: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6440" y="3611216"/>
            <a:ext cx="5881816" cy="11038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Tools and method used: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26440" y="4879843"/>
            <a:ext cx="5881816" cy="16146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Lessons learned: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185370" y="1073961"/>
            <a:ext cx="5881816" cy="23724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Improvements delivered: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185370" y="3611214"/>
            <a:ext cx="5881816" cy="16146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Process metrics: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185370" y="5390589"/>
            <a:ext cx="5881816" cy="11038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Further information: (Link to project folder if possible &amp; contact email)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185D7B-19D9-1FD9-3851-B3A75E6D9C55}"/>
              </a:ext>
            </a:extLst>
          </p:cNvPr>
          <p:cNvSpPr/>
          <p:nvPr/>
        </p:nvSpPr>
        <p:spPr>
          <a:xfrm>
            <a:off x="0" y="0"/>
            <a:ext cx="12191999" cy="8137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2165F41-C8A9-B0C2-02BE-31CF5B3B1717}"/>
              </a:ext>
            </a:extLst>
          </p:cNvPr>
          <p:cNvSpPr txBox="1">
            <a:spLocks/>
          </p:cNvSpPr>
          <p:nvPr/>
        </p:nvSpPr>
        <p:spPr>
          <a:xfrm>
            <a:off x="2382253" y="212103"/>
            <a:ext cx="7785686" cy="64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dirty="0">
                <a:solidFill>
                  <a:prstClr val="white"/>
                </a:solidFill>
                <a:latin typeface="Calibri" panose="020F0502020204030204"/>
              </a:rPr>
              <a:t>Successful project feedback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76135F-87ED-C05C-4187-400CB31819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16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Chapman, Robert</dc:creator>
  <cp:lastModifiedBy>Robert Chapman</cp:lastModifiedBy>
  <cp:revision>4</cp:revision>
  <dcterms:created xsi:type="dcterms:W3CDTF">2020-12-17T19:50:22Z</dcterms:created>
  <dcterms:modified xsi:type="dcterms:W3CDTF">2023-02-19T15:40:16Z</dcterms:modified>
</cp:coreProperties>
</file>