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426139682915966E-2"/>
          <c:y val="3.3262398637100281E-2"/>
          <c:w val="0.95239257857435511"/>
          <c:h val="0.88913881816467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B3-45CD-B7B5-B84B5176D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4020032"/>
        <c:axId val="834016424"/>
      </c:barChart>
      <c:catAx>
        <c:axId val="83402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016424"/>
        <c:crosses val="autoZero"/>
        <c:auto val="1"/>
        <c:lblAlgn val="ctr"/>
        <c:lblOffset val="100"/>
        <c:noMultiLvlLbl val="0"/>
      </c:catAx>
      <c:valAx>
        <c:axId val="834016424"/>
        <c:scaling>
          <c:orientation val="minMax"/>
          <c:max val="1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02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D5013-A7D4-4F81-8662-76ED93E3DDA4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CCFFD-EDAB-4B4A-B1A6-21D5DF8B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6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8D255-2913-42D1-93C0-AE959A7F1D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13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C75B-AA96-4574-80E8-66B89924E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1A6FE-282B-43BB-A0C4-D7041805F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DE2D-3454-486C-8AFB-DF269446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67068-DB33-438F-88A3-E509E181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7B153-F832-4D1D-9881-364D769E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4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0C05-5428-467F-AFC2-42EF096A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CE403-A5C2-48F5-A43C-7118CE22D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A983C-4512-451E-AF5B-FE489F8A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823AE-ECE4-40B8-BE95-4140EDE6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32D41-91EB-4A24-B330-845B446B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8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254E5E-3E7F-44DE-A383-86DDEBFAF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31301-389E-45D0-9DC4-ED41CFA9F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28978-2572-4E21-94C2-DE9193A1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08352-140D-4804-9C80-B0CBEAE4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CD821-E051-4960-BD13-63B367F49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9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12F5-55DC-4A5F-B01A-DE1020F0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269DD-6CF8-40EE-81E5-9D0B3056E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C7FB-8430-43CC-80CE-36E13F5E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7E87D-550D-4BFE-9F36-D53B64A8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3EDA6-4642-44BB-B320-6BF3EBEA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4B7A-9C03-4F60-B87F-96CB91D6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BDC85-1F9A-4785-930C-6E51889F4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11213-DFD6-4577-9142-B392721A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FCA22-35A8-4786-97AC-CC77C2116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41FBF-E90F-438E-B0A8-A4F2696E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4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2D41-5F96-4910-9052-358D2D8A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3BF3-7866-453C-BE56-BBD318DAD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9324B-639B-4E88-9D7C-6D418533C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E74F1-EEA2-42FB-9C60-45A63A31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0837F-E350-48D4-B550-187C81D5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B2E24-CCC2-4071-A358-459E9898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4B0D-FB91-4906-8636-5430E52C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3768B-30BD-4081-8D3E-75C302E4F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0F057-B385-4C87-A3E0-30081BE58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94245E-270A-4A25-B301-E6B9233DA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B8DCB-F90E-43E5-9B3F-E53FA45F7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7756B-DB7A-43CF-9C20-3BEEC7C3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C5555-AD34-4BE5-A340-CA3EEEB6D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CEAF09-756E-45DC-BB0E-6B0FD550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9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93CE2-4A68-49C8-A5D9-762F77C4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967FE-3978-444C-A7FE-5E409BD7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4325D-0F25-4074-A468-3ACFC6B5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F2497-232F-4D49-B350-E5A45EF0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1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3AA048-B563-4D30-987F-C621B717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3AC2A-5200-494C-A8A2-8085CC94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76EFF-486A-4F17-B6E4-E10ADFD3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9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D4B5-902B-4955-AF2A-35F36853D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E73F8-8120-4379-A8B5-ADBCD162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13900-3F1D-4993-92D3-E204B8995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CEA1C-28BB-4C43-90BE-2DE3C6EF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3ABA9-3458-456C-BF9A-7CFDF4B0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51F86-FBE3-4143-AAF4-F45CFE17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4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5567-9867-42D7-946D-3ED37C40B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DFDE6D-B5A7-4363-B39A-A05CB3C64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07B42-14E7-4F84-9AE0-4BDCA3E97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4A2FB-3EBC-4A5C-A540-AB22A357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BC7F5-AC3E-47D3-9019-F9935856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94817-C8AC-414C-A818-1E3726295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4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170A9-05A9-4D7A-8C03-CB4D7997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0D4CA-84DE-4C23-9A91-DD2763348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031C4-F345-4C6E-B919-716BAA71F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43E7-E3FB-4C6F-ABD6-C140DB6EF8A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D2479-2935-4578-BD96-DEFB18CA8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28284-99F6-499D-8EA7-5B931DB29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2F5F-2014-40C9-A69B-935008F4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8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710214" y="1518082"/>
          <a:ext cx="10866268" cy="469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670932"/>
            <a:ext cx="461665" cy="45453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b="1" dirty="0"/>
              <a:t>Interest of the stakeholder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5563627" y="4354484"/>
            <a:ext cx="461665" cy="45453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b="1" dirty="0"/>
              <a:t>Influence of the stakeholder</a:t>
            </a:r>
          </a:p>
        </p:txBody>
      </p:sp>
      <p:sp>
        <p:nvSpPr>
          <p:cNvPr id="11" name="Right Arrow 10"/>
          <p:cNvSpPr/>
          <p:nvPr/>
        </p:nvSpPr>
        <p:spPr>
          <a:xfrm rot="16200000">
            <a:off x="-1077220" y="3663456"/>
            <a:ext cx="3401313" cy="173554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1668232" y="6222781"/>
            <a:ext cx="9127785" cy="173554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-Right Arrow 12"/>
          <p:cNvSpPr/>
          <p:nvPr/>
        </p:nvSpPr>
        <p:spPr>
          <a:xfrm rot="20479348">
            <a:off x="1393329" y="3541607"/>
            <a:ext cx="9677591" cy="417251"/>
          </a:xfrm>
          <a:prstGeom prst="leftRightArrow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154095" y="5566884"/>
            <a:ext cx="162461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Written consultation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78313" y="1518082"/>
            <a:ext cx="179816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Face to face consultation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4496" y="5705383"/>
            <a:ext cx="369332" cy="47488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200" b="1" dirty="0"/>
              <a:t>Low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4105" y="1419138"/>
            <a:ext cx="369332" cy="47488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200" b="1" dirty="0"/>
              <a:t>High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1246123" y="6069775"/>
            <a:ext cx="369332" cy="47488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200" b="1" dirty="0"/>
              <a:t>Low</a:t>
            </a:r>
          </a:p>
        </p:txBody>
      </p:sp>
      <p:sp>
        <p:nvSpPr>
          <p:cNvPr id="19" name="TextBox 18"/>
          <p:cNvSpPr txBox="1"/>
          <p:nvPr/>
        </p:nvSpPr>
        <p:spPr>
          <a:xfrm rot="5400000">
            <a:off x="10935571" y="6094442"/>
            <a:ext cx="369332" cy="47488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200" b="1" dirty="0"/>
              <a:t>High</a:t>
            </a:r>
          </a:p>
        </p:txBody>
      </p:sp>
      <p:sp>
        <p:nvSpPr>
          <p:cNvPr id="20" name="TextBox 19"/>
          <p:cNvSpPr txBox="1"/>
          <p:nvPr/>
        </p:nvSpPr>
        <p:spPr>
          <a:xfrm rot="4288247">
            <a:off x="2502536" y="4249227"/>
            <a:ext cx="353943" cy="138040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100" i="1" dirty="0">
                <a:solidFill>
                  <a:schemeClr val="accent5"/>
                </a:solidFill>
              </a:rPr>
              <a:t>Keep informed </a:t>
            </a:r>
          </a:p>
        </p:txBody>
      </p:sp>
      <p:sp>
        <p:nvSpPr>
          <p:cNvPr id="21" name="TextBox 20"/>
          <p:cNvSpPr txBox="1"/>
          <p:nvPr/>
        </p:nvSpPr>
        <p:spPr>
          <a:xfrm rot="4288247">
            <a:off x="4904380" y="3454463"/>
            <a:ext cx="353943" cy="138040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100" i="1" dirty="0">
                <a:solidFill>
                  <a:schemeClr val="accent5"/>
                </a:solidFill>
              </a:rPr>
              <a:t>Maintain interest</a:t>
            </a:r>
          </a:p>
        </p:txBody>
      </p:sp>
      <p:sp>
        <p:nvSpPr>
          <p:cNvPr id="22" name="TextBox 21"/>
          <p:cNvSpPr txBox="1"/>
          <p:nvPr/>
        </p:nvSpPr>
        <p:spPr>
          <a:xfrm rot="4288247">
            <a:off x="7362411" y="2630090"/>
            <a:ext cx="353943" cy="138040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100" i="1" dirty="0">
                <a:solidFill>
                  <a:schemeClr val="accent5"/>
                </a:solidFill>
              </a:rPr>
              <a:t>Active consultation</a:t>
            </a:r>
          </a:p>
        </p:txBody>
      </p:sp>
      <p:sp>
        <p:nvSpPr>
          <p:cNvPr id="23" name="TextBox 22"/>
          <p:cNvSpPr txBox="1"/>
          <p:nvPr/>
        </p:nvSpPr>
        <p:spPr>
          <a:xfrm rot="4288247">
            <a:off x="9787320" y="1789706"/>
            <a:ext cx="353943" cy="138040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100" i="1" dirty="0">
                <a:solidFill>
                  <a:schemeClr val="accent5"/>
                </a:solidFill>
              </a:rPr>
              <a:t>Strong buy in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15122E-3BE5-9BA8-EEFB-DE980291F78E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2BC052-2BF0-CE09-DA71-F5433F93E649}"/>
              </a:ext>
            </a:extLst>
          </p:cNvPr>
          <p:cNvSpPr txBox="1">
            <a:spLocks/>
          </p:cNvSpPr>
          <p:nvPr/>
        </p:nvSpPr>
        <p:spPr>
          <a:xfrm>
            <a:off x="2382253" y="212103"/>
            <a:ext cx="7785686" cy="64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Stakeholder analysis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7ED2EC-3790-B5A9-987F-C7F4AA909D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9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2</cp:revision>
  <dcterms:created xsi:type="dcterms:W3CDTF">2021-08-15T16:12:04Z</dcterms:created>
  <dcterms:modified xsi:type="dcterms:W3CDTF">2023-02-19T15:37:31Z</dcterms:modified>
</cp:coreProperties>
</file>