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80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6791-A57A-4F34-A2FE-A53C8EF5B5E8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A7CF5-52FA-46AA-9F4E-66505BCE3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334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6791-A57A-4F34-A2FE-A53C8EF5B5E8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A7CF5-52FA-46AA-9F4E-66505BCE3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0691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6791-A57A-4F34-A2FE-A53C8EF5B5E8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A7CF5-52FA-46AA-9F4E-66505BCE3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108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6791-A57A-4F34-A2FE-A53C8EF5B5E8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A7CF5-52FA-46AA-9F4E-66505BCE3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8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6791-A57A-4F34-A2FE-A53C8EF5B5E8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A7CF5-52FA-46AA-9F4E-66505BCE3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96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6791-A57A-4F34-A2FE-A53C8EF5B5E8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A7CF5-52FA-46AA-9F4E-66505BCE3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0008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6791-A57A-4F34-A2FE-A53C8EF5B5E8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A7CF5-52FA-46AA-9F4E-66505BCE3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549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6791-A57A-4F34-A2FE-A53C8EF5B5E8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A7CF5-52FA-46AA-9F4E-66505BCE3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9507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6791-A57A-4F34-A2FE-A53C8EF5B5E8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A7CF5-52FA-46AA-9F4E-66505BCE3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01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6791-A57A-4F34-A2FE-A53C8EF5B5E8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A7CF5-52FA-46AA-9F4E-66505BCE3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06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E6791-A57A-4F34-A2FE-A53C8EF5B5E8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A7CF5-52FA-46AA-9F4E-66505BCE3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002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E6791-A57A-4F34-A2FE-A53C8EF5B5E8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A7CF5-52FA-46AA-9F4E-66505BCE3C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102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19" Type="http://schemas.openxmlformats.org/officeDocument/2006/relationships/image" Target="../media/image18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426" y="1134288"/>
            <a:ext cx="2417082" cy="208123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7363" y="1311407"/>
            <a:ext cx="379069" cy="665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97363" y="2106143"/>
            <a:ext cx="471198" cy="50801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97363" y="2839018"/>
            <a:ext cx="471198" cy="37345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67287" y="1180774"/>
            <a:ext cx="741509" cy="74235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89709" y="2106143"/>
            <a:ext cx="296663" cy="4675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929944" y="1180774"/>
            <a:ext cx="384563" cy="1067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946426" y="2443662"/>
            <a:ext cx="368081" cy="3410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099584" y="2846996"/>
            <a:ext cx="373575" cy="3575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929944" y="2980550"/>
            <a:ext cx="423019" cy="2475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599868" y="1182197"/>
            <a:ext cx="293978" cy="25842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958079" y="1662662"/>
            <a:ext cx="461475" cy="7810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851024" y="2773797"/>
            <a:ext cx="527400" cy="48950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 flipH="1" flipV="1">
            <a:off x="6327182" y="1212557"/>
            <a:ext cx="305050" cy="2850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986214" y="1180774"/>
            <a:ext cx="339085" cy="732544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854363" y="2128682"/>
            <a:ext cx="394933" cy="477754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583393" y="1815028"/>
            <a:ext cx="320189" cy="432746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172088" y="1077657"/>
            <a:ext cx="1009060" cy="1051025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702016" y="4370174"/>
            <a:ext cx="554883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i="1" dirty="0"/>
              <a:t>For more shapes, click on “insert” and then the shapes icon. These won’t be official Visio icons, but you can make your own – or see what is available online.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E74438F-B7E2-6B0E-198B-B8EC74554031}"/>
              </a:ext>
            </a:extLst>
          </p:cNvPr>
          <p:cNvSpPr/>
          <p:nvPr/>
        </p:nvSpPr>
        <p:spPr>
          <a:xfrm>
            <a:off x="0" y="0"/>
            <a:ext cx="12191999" cy="813732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5B3E056F-CFD6-E147-29CF-E89BD3C2F5F7}"/>
              </a:ext>
            </a:extLst>
          </p:cNvPr>
          <p:cNvSpPr txBox="1">
            <a:spLocks/>
          </p:cNvSpPr>
          <p:nvPr/>
        </p:nvSpPr>
        <p:spPr>
          <a:xfrm>
            <a:off x="2382253" y="212103"/>
            <a:ext cx="7785686" cy="6497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Spaghetti diagram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522BFF-AFEB-9B59-5F2E-563FBD5A0FAC}"/>
              </a:ext>
            </a:extLst>
          </p:cNvPr>
          <p:cNvPicPr>
            <a:picLocks noChangeAspect="1"/>
          </p:cNvPicPr>
          <p:nvPr/>
        </p:nvPicPr>
        <p:blipFill rotWithShape="1">
          <a:blip r:embed="rId20"/>
          <a:srcRect t="26549" b="30089"/>
          <a:stretch/>
        </p:blipFill>
        <p:spPr>
          <a:xfrm>
            <a:off x="1" y="1"/>
            <a:ext cx="1876562" cy="8137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467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389195" y="586243"/>
            <a:ext cx="72989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i="1" dirty="0">
                <a:solidFill>
                  <a:prstClr val="black"/>
                </a:solidFill>
                <a:latin typeface="Calibri" panose="020F0502020204030204"/>
              </a:rPr>
              <a:t>Use this slide to create your spaghetti diagram. </a:t>
            </a:r>
            <a:endParaRPr kumimoji="0" lang="en-GB" sz="1600" b="0" i="1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2871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MMC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Chapman, Robert</dc:creator>
  <cp:lastModifiedBy>Robert Chapman</cp:lastModifiedBy>
  <cp:revision>2</cp:revision>
  <dcterms:created xsi:type="dcterms:W3CDTF">2021-02-16T10:11:25Z</dcterms:created>
  <dcterms:modified xsi:type="dcterms:W3CDTF">2023-02-19T15:34:22Z</dcterms:modified>
</cp:coreProperties>
</file>