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37AF-C35E-429B-8CA3-39C07BC90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0339E-4BA2-4A58-BFFF-68AF7386A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075F1-3EFC-49CF-B446-278062D7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3A4B6-0F54-4C52-8D06-4B6FC470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F3D7E-82E0-4C2E-B83F-866105A1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01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F39A-E55E-4DDD-B129-2850369B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ADD74-3217-4281-AA5C-BF9A08CC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2895A-8093-4AA8-875E-4F22FEB1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E80EE-219B-41F9-8FA4-94486887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FB6CF-5A54-4F4B-AC6B-E9F364E2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5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8C0D9-B18C-4568-B864-681840A27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6F823-286E-472F-AE66-7BB47B9FC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55DFD-CEFB-4400-89D7-8B5C3E60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9BFE-2D88-48F5-827B-736D4E64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DB4CB-6513-4637-BFDA-EE4BA766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5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B867C-8A8E-4FBC-A912-D313E187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43976-DEAC-428A-BF74-E973DA8F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E9E17-B562-4282-A800-88AE9EE5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D1A28-68B9-4FC1-84E0-401CED06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051F-2E73-47FF-9E24-CC2FD507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6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DB33-D15D-41F8-B964-CBAFCACD6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7650C-72A7-4A37-9B13-EFEE4FC9B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856E5-7E0C-4153-88E6-A388C953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BC7A-9A91-4519-933F-A6A1013D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CD4-8F0A-4B34-B5F8-28478F0C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01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7F61-F529-4EEC-8851-490DB735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1EC2A-6C6C-4194-B156-03AEAA2CC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79DF6-DCE1-46B0-965A-A4F907A4E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A32E-E3A3-466C-83BC-E42FB302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78458-6529-4768-B523-49C85359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043DE-6A4D-491F-ADF8-AB51B378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8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25B8-89B8-4DA5-A47D-BEB8A6798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1B536-BDAE-404D-8006-E37D39A90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EEFBA-4C8A-48F1-84ED-26C7E9494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EF27E-0C78-457A-8A4B-7BD850942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DA027-E8EC-44B2-890F-3844539DA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15BA4A-BCFA-4987-B79E-455A43AA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1939F-CDBF-4A37-BD15-16081F36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4E4B1-67EC-410E-A76F-A9CD27FE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06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0BC9-6BE1-4CED-92E7-75E6F76F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9E3F2-AD87-4B37-872F-E675CABC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B5D22-9D2C-4624-8071-7649F7DF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427A9-4343-4CE3-92DA-FCE320C2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0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62FF65-37CE-49B6-A6A3-AEA6E6CA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AEE25-F667-4866-A5A0-396AE60E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04EAA-E451-4380-A078-1D106CB9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34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7E7B-9C07-4E40-A393-5CA21BFD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7CACA-7B85-4D83-8B23-9076081D6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568BD-2FB7-44FA-B092-FA2841E90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71714-DAB1-4404-A664-E378913A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B267F-B7AE-4DF3-A8CD-BCDD584E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E2D45-7EB2-4FB4-B91F-74721D7E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6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38B7-B167-432E-B8A7-1BB89191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D1D6F-3D72-47A0-941A-D49B9C406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7AD78-D543-40DF-97CD-40630C485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DF21F-35B7-4585-AECF-705D19B3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66F6A-DA82-46E5-ACB1-401EB851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F2F61-8A34-4653-892E-15B28F5C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2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D4AF8-2B87-404E-8854-700E829E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D8C7-D9F7-44E1-AE61-822C8F16C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56023-7904-4C70-AC65-888B18FB2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F8232-A40F-480D-8C9E-7F6BC9B77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A9379-F0DF-42B9-8B81-50FA2582D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9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C996-46C1-4DFF-BC34-A5C1CEAD0D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Pre-work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654DF-2672-4A47-A7C0-4CE7B9EA69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Cost reduction initiative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12A78E-6D24-A2F6-7F90-FC0D53281E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0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Why are you looking to reduce costs?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A683B-0112-4627-854A-679A259EE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161" y="413650"/>
            <a:ext cx="1078739" cy="101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7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Do you have an amount in mind?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278710-CF40-49C4-B9AA-B55EA7503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5099"/>
            <a:ext cx="1028700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8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Do you have a timeframe in mind?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FFB44-571F-46E3-B735-6309537DC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1017"/>
            <a:ext cx="1022485" cy="100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1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Have you considered the risks?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58F788-77BD-46A1-B252-7BB7C42EE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14" y="390480"/>
            <a:ext cx="1235286" cy="106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4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57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Pre-work questions</vt:lpstr>
      <vt:lpstr>Why are you looking to reduce costs?</vt:lpstr>
      <vt:lpstr>Do you have an amount in mind?</vt:lpstr>
      <vt:lpstr>Do you have a timeframe in mind? </vt:lpstr>
      <vt:lpstr>Have you considered the risks?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Pre-work questions</dc:title>
  <dc:creator>Robert Chapman</dc:creator>
  <cp:lastModifiedBy>Robert Chapman</cp:lastModifiedBy>
  <cp:revision>2</cp:revision>
  <dcterms:created xsi:type="dcterms:W3CDTF">2023-01-18T14:32:33Z</dcterms:created>
  <dcterms:modified xsi:type="dcterms:W3CDTF">2023-02-19T16:03:06Z</dcterms:modified>
</cp:coreProperties>
</file>