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B367-E407-DA6D-6501-78BEE5DDD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B5B29-3ED9-BA5D-D965-302E41879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44A6D-E0B9-7187-22DB-1E023527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8AC11-852B-C47F-AE5C-45A9947E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055E1-A02F-A48D-C46C-BFACC323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9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CA2D-9C8E-261C-8394-531D07A5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4F06E-32E1-B88F-DCA9-EA9531CB6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F393C-F274-ADA1-39A7-B476CD52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4F1F6-379F-5485-0008-86614C47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F65E-CD2E-F3F3-A62D-14520392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6DD7E-E555-1837-539E-B7248B435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88EE3-62D1-210B-E10E-918EF0698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96B82-380D-133E-F4C7-04FCEB0D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18797-6E67-E75B-2776-76180959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30C71-56DF-9E37-978A-238B0647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3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CFF13-0381-EBF6-78C8-CB7BCF04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EBA9C-51BD-DFC1-99EA-C81E29ED3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1BFFE-DFA4-4BF1-A06D-959E35B7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F42CC-3380-45FC-5707-A0A0131F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30CAA-3799-2031-026B-C2C92FA7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206C-5E3A-067A-2E51-C5F987BF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967D6-374A-DAFB-6D54-DA36F1B1F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00756-2C43-8421-CCC0-C91D54DD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A4AD1-8E3E-C87C-C41E-5B85728B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533F3-9F23-5BD8-1C1C-0441CD48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4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985D-A924-E09B-A81D-5FFD8F24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0DBE-79CA-8D7D-B568-BC1024062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AAF8-0F9B-1A2F-FE87-54FA5FA69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FC9DD-BFCC-B339-BF7F-8446151A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769C0-BCDF-FDC7-5D6E-3FA49CD0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99C51-19E6-9DBF-DBBD-11228619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2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11A8-E3CD-6408-24F1-54CC73E2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62602-2CDF-7365-F5B9-275A7059F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A1DEF-6CE9-F5B9-7846-8239BE0C1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B188C-8AE2-0207-E80F-CFABEB0A8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10796-F2B5-DBF2-69E4-C268CED17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0FD14-B28B-A03B-632C-092108CE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C0CE2-927E-6BF7-3318-A8216291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251BD-A076-BDCA-B009-68C3D77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8769-F037-5BC1-2C97-707D2553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555E-36FD-C93F-3707-09C88BBF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EDE3F-8D2B-B2E8-6CB8-457F51B3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12D70-9992-673F-D46B-52C360CE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8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9949D-76AB-C8C3-F2F6-BFC918C5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499F8E-6D7B-DE8A-A922-3205EA95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4684F-4A33-0577-5B94-47D2A8DB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3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5C7B-9D4E-964E-D75E-8117F829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4DB47-D978-7DC6-B32D-1B9C03C5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A2FE2-500A-4B4E-A518-BA064453D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34C5B-CA06-7C19-D03D-41EBD493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2C247-691C-C103-AF32-6E8FA28E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20173-B019-9B31-DEDE-F61C52E1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8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B789-FE06-AA37-DE13-1F1C8095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3901B-1063-DC63-B21C-42A829D50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3B232-31FC-78F4-9CA4-A166BCA22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19D7B-3866-23EF-EC4E-C3B20B96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506DB-2774-E750-3DE2-6DCBD0E3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82CD2-FD92-5370-A146-3D468951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3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C2C60-B8E4-AEA9-3A60-341AD862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72CCC-2DF0-E0FD-E53B-945965F8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EF83A-73AD-30FD-A3B0-6D93CD2FE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EEB87-CBED-2C41-7976-5E578C7FD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F42C8-443C-AD7C-E1B6-494B91A4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6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67C18B-F17D-1811-0C45-8F96050BAC0D}"/>
              </a:ext>
            </a:extLst>
          </p:cNvPr>
          <p:cNvSpPr/>
          <p:nvPr/>
        </p:nvSpPr>
        <p:spPr>
          <a:xfrm>
            <a:off x="736451" y="624658"/>
            <a:ext cx="10264597" cy="514635"/>
          </a:xfrm>
          <a:prstGeom prst="rect">
            <a:avLst/>
          </a:prstGeom>
          <a:solidFill>
            <a:srgbClr val="00206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2EAB59-95AD-2465-8164-FC6F161CCA57}"/>
              </a:ext>
            </a:extLst>
          </p:cNvPr>
          <p:cNvSpPr/>
          <p:nvPr/>
        </p:nvSpPr>
        <p:spPr>
          <a:xfrm>
            <a:off x="962991" y="1291692"/>
            <a:ext cx="9797101" cy="436529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9F781F-F633-0E6C-6681-A95DCC852C14}"/>
              </a:ext>
            </a:extLst>
          </p:cNvPr>
          <p:cNvSpPr/>
          <p:nvPr/>
        </p:nvSpPr>
        <p:spPr>
          <a:xfrm>
            <a:off x="1447991" y="1884969"/>
            <a:ext cx="8979496" cy="436529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119BF-F7A0-32AF-50F3-07DC00B3C223}"/>
              </a:ext>
            </a:extLst>
          </p:cNvPr>
          <p:cNvSpPr/>
          <p:nvPr/>
        </p:nvSpPr>
        <p:spPr>
          <a:xfrm>
            <a:off x="2012672" y="2508603"/>
            <a:ext cx="8059949" cy="436529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485C5E-45F9-B211-2530-0CB00E0FFD0A}"/>
              </a:ext>
            </a:extLst>
          </p:cNvPr>
          <p:cNvSpPr/>
          <p:nvPr/>
        </p:nvSpPr>
        <p:spPr>
          <a:xfrm>
            <a:off x="2504371" y="3132237"/>
            <a:ext cx="7078614" cy="436528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39C47-63E8-6D5F-E942-FCD1D4E19437}"/>
              </a:ext>
            </a:extLst>
          </p:cNvPr>
          <p:cNvSpPr/>
          <p:nvPr/>
        </p:nvSpPr>
        <p:spPr>
          <a:xfrm>
            <a:off x="2835942" y="3820941"/>
            <a:ext cx="6413411" cy="436528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E7F120F-BD86-EB9A-5C96-9EC1AA77710A}"/>
              </a:ext>
            </a:extLst>
          </p:cNvPr>
          <p:cNvSpPr/>
          <p:nvPr/>
        </p:nvSpPr>
        <p:spPr>
          <a:xfrm rot="10800000">
            <a:off x="3270739" y="4578013"/>
            <a:ext cx="5791202" cy="1529640"/>
          </a:xfrm>
          <a:prstGeom prst="triangle">
            <a:avLst/>
          </a:prstGeom>
          <a:solidFill>
            <a:srgbClr val="00206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ACCF0C-7E34-0452-FC7C-97FE03C45D49}"/>
              </a:ext>
            </a:extLst>
          </p:cNvPr>
          <p:cNvSpPr/>
          <p:nvPr/>
        </p:nvSpPr>
        <p:spPr>
          <a:xfrm>
            <a:off x="8495591" y="5597992"/>
            <a:ext cx="3297363" cy="545291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9050" cap="flat" cmpd="sng" algn="ctr">
            <a:solidFill>
              <a:srgbClr val="00206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C88D92-4C46-64A1-B1B3-759212083623}"/>
              </a:ext>
            </a:extLst>
          </p:cNvPr>
          <p:cNvSpPr txBox="1"/>
          <p:nvPr/>
        </p:nvSpPr>
        <p:spPr>
          <a:xfrm>
            <a:off x="4009044" y="4587073"/>
            <a:ext cx="4399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929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1CA697-D47C-ADEF-634F-E3773A9763B8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209C9C-3670-E6EB-9E37-800351F3C852}"/>
              </a:ext>
            </a:extLst>
          </p:cNvPr>
          <p:cNvSpPr txBox="1"/>
          <p:nvPr/>
        </p:nvSpPr>
        <p:spPr>
          <a:xfrm>
            <a:off x="319995" y="4278948"/>
            <a:ext cx="388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 cause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What is the final cause here?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This is the main root cause for your problem.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This would be the thing that causes around 80% of the problems or issues you are seeing (if multiple problems).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6E92C-9D57-D0EA-83AE-4111DAF31EE5}"/>
              </a:ext>
            </a:extLst>
          </p:cNvPr>
          <p:cNvSpPr txBox="1"/>
          <p:nvPr/>
        </p:nvSpPr>
        <p:spPr>
          <a:xfrm>
            <a:off x="7139894" y="5198052"/>
            <a:ext cx="49122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 root cause category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Here, we identify where this cause actually sits.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These categories can be human, physical or organisational. 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You can also include technology, data etc.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D90ED3-FA5D-2686-0CB4-DECFC320A27A}"/>
              </a:ext>
            </a:extLst>
          </p:cNvPr>
          <p:cNvSpPr/>
          <p:nvPr/>
        </p:nvSpPr>
        <p:spPr>
          <a:xfrm>
            <a:off x="3482294" y="1179184"/>
            <a:ext cx="4038600" cy="3048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61CFA5-35B3-4BC3-06AE-BA9C23ED729B}"/>
              </a:ext>
            </a:extLst>
          </p:cNvPr>
          <p:cNvSpPr/>
          <p:nvPr/>
        </p:nvSpPr>
        <p:spPr>
          <a:xfrm>
            <a:off x="3634694" y="1636384"/>
            <a:ext cx="37338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80013B-04F7-B7B0-EF71-A478A00B72D8}"/>
              </a:ext>
            </a:extLst>
          </p:cNvPr>
          <p:cNvSpPr/>
          <p:nvPr/>
        </p:nvSpPr>
        <p:spPr>
          <a:xfrm>
            <a:off x="3710894" y="2093584"/>
            <a:ext cx="3581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D4E7F5-3E18-D2B1-234B-5B39BB06C69A}"/>
              </a:ext>
            </a:extLst>
          </p:cNvPr>
          <p:cNvSpPr/>
          <p:nvPr/>
        </p:nvSpPr>
        <p:spPr>
          <a:xfrm>
            <a:off x="3787094" y="2550784"/>
            <a:ext cx="3429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0322B-E38A-C231-B989-0AE8CF3FD0D0}"/>
              </a:ext>
            </a:extLst>
          </p:cNvPr>
          <p:cNvSpPr/>
          <p:nvPr/>
        </p:nvSpPr>
        <p:spPr>
          <a:xfrm>
            <a:off x="3863294" y="3007984"/>
            <a:ext cx="3276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8BEBFBF-08CA-0354-4F4E-A37048EE740C}"/>
              </a:ext>
            </a:extLst>
          </p:cNvPr>
          <p:cNvSpPr/>
          <p:nvPr/>
        </p:nvSpPr>
        <p:spPr>
          <a:xfrm>
            <a:off x="4015692" y="3465185"/>
            <a:ext cx="2971801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8B42BCCB-AF3B-5840-1681-24A7674AC3BC}"/>
              </a:ext>
            </a:extLst>
          </p:cNvPr>
          <p:cNvSpPr/>
          <p:nvPr/>
        </p:nvSpPr>
        <p:spPr>
          <a:xfrm rot="10800000">
            <a:off x="4206191" y="3926811"/>
            <a:ext cx="2590801" cy="1143002"/>
          </a:xfrm>
          <a:prstGeom prst="triangle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57A3034-4324-D90D-7D26-0318A7C73C18}"/>
              </a:ext>
            </a:extLst>
          </p:cNvPr>
          <p:cNvCxnSpPr>
            <a:cxnSpLocks/>
          </p:cNvCxnSpPr>
          <p:nvPr/>
        </p:nvCxnSpPr>
        <p:spPr>
          <a:xfrm>
            <a:off x="2310696" y="1305394"/>
            <a:ext cx="83820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093A94E-1BF9-5CB3-C573-8C93F94E051D}"/>
              </a:ext>
            </a:extLst>
          </p:cNvPr>
          <p:cNvSpPr txBox="1"/>
          <p:nvPr/>
        </p:nvSpPr>
        <p:spPr>
          <a:xfrm>
            <a:off x="74062" y="1455188"/>
            <a:ext cx="388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Outline the problem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What is the problem? 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This is the “symptom” of the cause.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An example could include “unsatisfied customers”.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Keep it short, simple and clear to ensure everyone understands.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D0C49A-01D4-947B-B11B-E6B960BDE39D}"/>
              </a:ext>
            </a:extLst>
          </p:cNvPr>
          <p:cNvGrpSpPr/>
          <p:nvPr/>
        </p:nvGrpSpPr>
        <p:grpSpPr>
          <a:xfrm>
            <a:off x="7493446" y="1568192"/>
            <a:ext cx="484446" cy="2168503"/>
            <a:chOff x="8305800" y="1895871"/>
            <a:chExt cx="484446" cy="216850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417A2EF-74A5-DAC7-DF58-86CE0B221497}"/>
                </a:ext>
              </a:extLst>
            </p:cNvPr>
            <p:cNvCxnSpPr/>
            <p:nvPr/>
          </p:nvCxnSpPr>
          <p:spPr>
            <a:xfrm>
              <a:off x="8305800" y="1895871"/>
              <a:ext cx="4572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FEA6F0-5440-13D3-2D3B-4716F7CB200D}"/>
                </a:ext>
              </a:extLst>
            </p:cNvPr>
            <p:cNvCxnSpPr/>
            <p:nvPr/>
          </p:nvCxnSpPr>
          <p:spPr>
            <a:xfrm>
              <a:off x="8333046" y="4064374"/>
              <a:ext cx="4572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12540C-DE44-656F-5435-741CF4C5A3E2}"/>
                </a:ext>
              </a:extLst>
            </p:cNvPr>
            <p:cNvCxnSpPr>
              <a:cxnSpLocks/>
            </p:cNvCxnSpPr>
            <p:nvPr/>
          </p:nvCxnSpPr>
          <p:spPr>
            <a:xfrm>
              <a:off x="8766933" y="1895871"/>
              <a:ext cx="23313" cy="2168503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C1B0732-813E-B056-A6AE-80623EDACBF7}"/>
              </a:ext>
            </a:extLst>
          </p:cNvPr>
          <p:cNvSpPr txBox="1"/>
          <p:nvPr/>
        </p:nvSpPr>
        <p:spPr>
          <a:xfrm>
            <a:off x="8030779" y="1568192"/>
            <a:ext cx="41612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Work through the process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Here you work through from the main problem back. 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Your main problem is unsatisfied customers.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You see this more with a specific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You look to understand factors around the team that deliver that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You look to understand the process to deliver that product.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Here, you ask why? And what? Why has this happened and what has been the impact.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4F02D5-B962-E923-DC6B-83CB552EFECA}"/>
              </a:ext>
            </a:extLst>
          </p:cNvPr>
          <p:cNvCxnSpPr>
            <a:cxnSpLocks/>
          </p:cNvCxnSpPr>
          <p:nvPr/>
        </p:nvCxnSpPr>
        <p:spPr>
          <a:xfrm flipH="1">
            <a:off x="8197814" y="1748332"/>
            <a:ext cx="717586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587F838-761A-03AE-936F-8FD99DC67193}"/>
              </a:ext>
            </a:extLst>
          </p:cNvPr>
          <p:cNvSpPr/>
          <p:nvPr/>
        </p:nvSpPr>
        <p:spPr>
          <a:xfrm>
            <a:off x="4953000" y="5233565"/>
            <a:ext cx="2681585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F82126-1D17-6376-2BD6-2AEAA7072327}"/>
              </a:ext>
            </a:extLst>
          </p:cNvPr>
          <p:cNvCxnSpPr>
            <a:cxnSpLocks/>
          </p:cNvCxnSpPr>
          <p:nvPr/>
        </p:nvCxnSpPr>
        <p:spPr>
          <a:xfrm>
            <a:off x="2948894" y="4463792"/>
            <a:ext cx="1257296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244E62-5972-6753-FA55-FA9AE14A7EA4}"/>
              </a:ext>
            </a:extLst>
          </p:cNvPr>
          <p:cNvCxnSpPr>
            <a:cxnSpLocks/>
          </p:cNvCxnSpPr>
          <p:nvPr/>
        </p:nvCxnSpPr>
        <p:spPr>
          <a:xfrm flipH="1">
            <a:off x="7737222" y="5378192"/>
            <a:ext cx="587114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9D4AA61-0B5C-FA44-BD85-2D74A82DD9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-1" y="0"/>
            <a:ext cx="1759211" cy="765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420008-8EA5-2F16-4FDA-EEB5A7A27FD1}"/>
              </a:ext>
            </a:extLst>
          </p:cNvPr>
          <p:cNvSpPr txBox="1"/>
          <p:nvPr/>
        </p:nvSpPr>
        <p:spPr>
          <a:xfrm>
            <a:off x="2948894" y="66526"/>
            <a:ext cx="6100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Drill down tool - explanation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150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build="p"/>
      <p:bldP spid="26" grpId="0" build="p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5</cp:revision>
  <dcterms:created xsi:type="dcterms:W3CDTF">2022-11-10T15:45:21Z</dcterms:created>
  <dcterms:modified xsi:type="dcterms:W3CDTF">2023-02-19T14:57:28Z</dcterms:modified>
</cp:coreProperties>
</file>